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D8E8E"/>
    <a:srgbClr val="475B5A"/>
    <a:srgbClr val="52D1DC"/>
    <a:srgbClr val="FFFFFF"/>
    <a:srgbClr val="7EA8BE"/>
    <a:srgbClr val="F6D8AE"/>
    <a:srgbClr val="28536B"/>
    <a:srgbClr val="D7AC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maJude Lyons" userId="5a7b89c1-421e-4c2d-9e19-cea9ae4eb87d" providerId="ADAL" clId="{B8F678E8-78D2-45B4-9273-5AD789E4DCD3}"/>
    <pc:docChg chg="delSld modSld">
      <pc:chgData name="EmmaJude Lyons" userId="5a7b89c1-421e-4c2d-9e19-cea9ae4eb87d" providerId="ADAL" clId="{B8F678E8-78D2-45B4-9273-5AD789E4DCD3}" dt="2023-04-04T14:01:46.398" v="14" actId="20577"/>
      <pc:docMkLst>
        <pc:docMk/>
      </pc:docMkLst>
      <pc:sldChg chg="modSp mod">
        <pc:chgData name="EmmaJude Lyons" userId="5a7b89c1-421e-4c2d-9e19-cea9ae4eb87d" providerId="ADAL" clId="{B8F678E8-78D2-45B4-9273-5AD789E4DCD3}" dt="2023-04-04T14:01:46.398" v="14" actId="20577"/>
        <pc:sldMkLst>
          <pc:docMk/>
          <pc:sldMk cId="88490034" sldId="267"/>
        </pc:sldMkLst>
        <pc:spChg chg="mod">
          <ac:chgData name="EmmaJude Lyons" userId="5a7b89c1-421e-4c2d-9e19-cea9ae4eb87d" providerId="ADAL" clId="{B8F678E8-78D2-45B4-9273-5AD789E4DCD3}" dt="2023-04-04T14:01:46.398" v="14" actId="20577"/>
          <ac:spMkLst>
            <pc:docMk/>
            <pc:sldMk cId="88490034" sldId="267"/>
            <ac:spMk id="5" creationId="{5974AB81-8FFF-1C9C-27DE-98E7809B503C}"/>
          </ac:spMkLst>
        </pc:spChg>
      </pc:sldChg>
      <pc:sldChg chg="del">
        <pc:chgData name="EmmaJude Lyons" userId="5a7b89c1-421e-4c2d-9e19-cea9ae4eb87d" providerId="ADAL" clId="{B8F678E8-78D2-45B4-9273-5AD789E4DCD3}" dt="2023-04-04T13:54:28.639" v="10" actId="47"/>
        <pc:sldMkLst>
          <pc:docMk/>
          <pc:sldMk cId="1566107585" sldId="268"/>
        </pc:sldMkLst>
      </pc:sldChg>
    </pc:docChg>
  </pc:docChgLst>
  <pc:docChgLst>
    <pc:chgData name="EmmaJude Lyons" userId="5a7b89c1-421e-4c2d-9e19-cea9ae4eb87d" providerId="ADAL" clId="{40BA052B-9445-4941-9714-DB3E198C38A2}"/>
    <pc:docChg chg="delSld">
      <pc:chgData name="EmmaJude Lyons" userId="5a7b89c1-421e-4c2d-9e19-cea9ae4eb87d" providerId="ADAL" clId="{40BA052B-9445-4941-9714-DB3E198C38A2}" dt="2023-07-09T15:00:55.757" v="1" actId="47"/>
      <pc:docMkLst>
        <pc:docMk/>
      </pc:docMkLst>
      <pc:sldChg chg="del">
        <pc:chgData name="EmmaJude Lyons" userId="5a7b89c1-421e-4c2d-9e19-cea9ae4eb87d" providerId="ADAL" clId="{40BA052B-9445-4941-9714-DB3E198C38A2}" dt="2023-07-09T15:00:46.805" v="0" actId="47"/>
        <pc:sldMkLst>
          <pc:docMk/>
          <pc:sldMk cId="3018664174" sldId="256"/>
        </pc:sldMkLst>
      </pc:sldChg>
      <pc:sldChg chg="del">
        <pc:chgData name="EmmaJude Lyons" userId="5a7b89c1-421e-4c2d-9e19-cea9ae4eb87d" providerId="ADAL" clId="{40BA052B-9445-4941-9714-DB3E198C38A2}" dt="2023-07-09T15:00:55.757" v="1" actId="47"/>
        <pc:sldMkLst>
          <pc:docMk/>
          <pc:sldMk cId="3356419515" sldId="262"/>
        </pc:sldMkLst>
      </pc:sldChg>
      <pc:sldChg chg="del">
        <pc:chgData name="EmmaJude Lyons" userId="5a7b89c1-421e-4c2d-9e19-cea9ae4eb87d" providerId="ADAL" clId="{40BA052B-9445-4941-9714-DB3E198C38A2}" dt="2023-07-09T15:00:55.757" v="1" actId="47"/>
        <pc:sldMkLst>
          <pc:docMk/>
          <pc:sldMk cId="3307287014" sldId="263"/>
        </pc:sldMkLst>
      </pc:sldChg>
      <pc:sldChg chg="del">
        <pc:chgData name="EmmaJude Lyons" userId="5a7b89c1-421e-4c2d-9e19-cea9ae4eb87d" providerId="ADAL" clId="{40BA052B-9445-4941-9714-DB3E198C38A2}" dt="2023-07-09T15:00:55.757" v="1" actId="47"/>
        <pc:sldMkLst>
          <pc:docMk/>
          <pc:sldMk cId="695410223" sldId="264"/>
        </pc:sldMkLst>
      </pc:sldChg>
      <pc:sldChg chg="del">
        <pc:chgData name="EmmaJude Lyons" userId="5a7b89c1-421e-4c2d-9e19-cea9ae4eb87d" providerId="ADAL" clId="{40BA052B-9445-4941-9714-DB3E198C38A2}" dt="2023-07-09T15:00:55.757" v="1" actId="47"/>
        <pc:sldMkLst>
          <pc:docMk/>
          <pc:sldMk cId="1789918478" sldId="265"/>
        </pc:sldMkLst>
      </pc:sldChg>
      <pc:sldChg chg="del">
        <pc:chgData name="EmmaJude Lyons" userId="5a7b89c1-421e-4c2d-9e19-cea9ae4eb87d" providerId="ADAL" clId="{40BA052B-9445-4941-9714-DB3E198C38A2}" dt="2023-07-09T15:00:55.757" v="1" actId="47"/>
        <pc:sldMkLst>
          <pc:docMk/>
          <pc:sldMk cId="1093795347" sldId="266"/>
        </pc:sldMkLst>
      </pc:sldChg>
      <pc:sldChg chg="del">
        <pc:chgData name="EmmaJude Lyons" userId="5a7b89c1-421e-4c2d-9e19-cea9ae4eb87d" providerId="ADAL" clId="{40BA052B-9445-4941-9714-DB3E198C38A2}" dt="2023-07-09T15:00:55.757" v="1" actId="47"/>
        <pc:sldMkLst>
          <pc:docMk/>
          <pc:sldMk cId="88490034" sldId="267"/>
        </pc:sldMkLst>
      </pc:sldChg>
    </pc:docChg>
  </pc:docChgLst>
  <pc:docChgLst>
    <pc:chgData name="EmmaJude Lyons" userId="5a7b89c1-421e-4c2d-9e19-cea9ae4eb87d" providerId="ADAL" clId="{A9CF710A-0520-473E-80D6-CB272996D1B9}"/>
    <pc:docChg chg="modSld sldOrd">
      <pc:chgData name="EmmaJude Lyons" userId="5a7b89c1-421e-4c2d-9e19-cea9ae4eb87d" providerId="ADAL" clId="{A9CF710A-0520-473E-80D6-CB272996D1B9}" dt="2023-03-28T11:07:42.114" v="1"/>
      <pc:docMkLst>
        <pc:docMk/>
      </pc:docMkLst>
      <pc:sldChg chg="ord">
        <pc:chgData name="EmmaJude Lyons" userId="5a7b89c1-421e-4c2d-9e19-cea9ae4eb87d" providerId="ADAL" clId="{A9CF710A-0520-473E-80D6-CB272996D1B9}" dt="2023-03-28T11:07:42.114" v="1"/>
        <pc:sldMkLst>
          <pc:docMk/>
          <pc:sldMk cId="1093795347" sldId="26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1D5A2-67F8-3761-E3A5-7D0543AD0A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9CFFCD-C6D3-6BB1-A19C-D56119D0E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46DB6-0088-D498-E523-00E05BA78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07EA8-1954-4C9B-8763-8F19A96CB702}" type="datetimeFigureOut">
              <a:rPr lang="en-IE" smtClean="0"/>
              <a:t>09/07/2023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EB7E2-29FF-BC32-5758-66EDEE41E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C8DBB-AEC6-8BFA-5C41-DABD68F79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B9CB0-6519-48F4-88C2-F498DF78EA8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51012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C14AF-BE99-CDE8-7D86-9FCC0BFE9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ACEFCE-602B-84E2-C3B5-1797794D6F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AB005B-4D94-2B4B-3F04-38854B416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07EA8-1954-4C9B-8763-8F19A96CB702}" type="datetimeFigureOut">
              <a:rPr lang="en-IE" smtClean="0"/>
              <a:t>09/07/2023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7F535E-5325-8182-1B4A-C41B483BA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54CD30-530C-4FA4-8781-3FC915D35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B9CB0-6519-48F4-88C2-F498DF78EA8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97405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C5F04E-551F-DD39-DB93-4BA9E8C0CF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B3F645-50F1-954D-5FBF-43A25D6287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5484DA-07C0-886D-2310-36A9EB12D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07EA8-1954-4C9B-8763-8F19A96CB702}" type="datetimeFigureOut">
              <a:rPr lang="en-IE" smtClean="0"/>
              <a:t>09/07/2023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E99C8-9C85-69FD-DCA3-022A3FEBE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64EAAA-9A34-35DF-3B83-78B5DE681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B9CB0-6519-48F4-88C2-F498DF78EA8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03766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701AA-BDE3-C8F2-7D0B-A8D6B9C05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65170-6728-3488-D1F8-07E13E141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A00C99-9F28-3D42-4BD7-C1518D497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07EA8-1954-4C9B-8763-8F19A96CB702}" type="datetimeFigureOut">
              <a:rPr lang="en-IE" smtClean="0"/>
              <a:t>09/07/2023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E1D032-248F-E2B4-79EA-8F3D0471E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154BEA-A8A2-9EAE-17FC-768584D16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B9CB0-6519-48F4-88C2-F498DF78EA8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9588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56171-3A76-59D0-8D3F-D94A21877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A18B2C-419E-495A-23E3-B590A8355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F4589-A0BC-C1F8-6680-E9DBA2553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07EA8-1954-4C9B-8763-8F19A96CB702}" type="datetimeFigureOut">
              <a:rPr lang="en-IE" smtClean="0"/>
              <a:t>09/07/2023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80AA5-CCF7-1E65-A329-A562107CE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3F2A5C-E1CD-905D-2C2F-6F02FB5AF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B9CB0-6519-48F4-88C2-F498DF78EA8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73318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C9255-14BC-A63E-E4CC-4B8528BCC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DBBE2-D918-390E-4FF8-0CB0B0279F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FDE240-17EC-7228-98EC-FA62AB5123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0809A7-2FCF-6E1C-8D5B-4CF671EAA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07EA8-1954-4C9B-8763-8F19A96CB702}" type="datetimeFigureOut">
              <a:rPr lang="en-IE" smtClean="0"/>
              <a:t>09/07/2023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4964C2-33F0-A1A6-0714-DEDC9F196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FC363F-65F6-4E1A-67AA-B6699121E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B9CB0-6519-48F4-88C2-F498DF78EA8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96673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024B3-5055-4345-EE77-1940B6F7B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E92C7-6F77-A096-5CD1-33780105A8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9EBEFC-157B-D9BB-D341-97CADE56D4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298D0C-267F-7C80-8C62-8029C92027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4E19B6-C9E5-6C9D-08B8-9AB42E235E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87123B-C364-A31F-AD49-A9D7AC8E3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07EA8-1954-4C9B-8763-8F19A96CB702}" type="datetimeFigureOut">
              <a:rPr lang="en-IE" smtClean="0"/>
              <a:t>09/07/2023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0FEF97-024E-BC43-AC0C-787B9FC7D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FACDB1-543C-E8E2-4EF9-DA912F828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B9CB0-6519-48F4-88C2-F498DF78EA8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01135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E91BB-6CD9-029B-F5FC-92265A7ED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20F5B9-B14F-40E6-B25D-414E32DFE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07EA8-1954-4C9B-8763-8F19A96CB702}" type="datetimeFigureOut">
              <a:rPr lang="en-IE" smtClean="0"/>
              <a:t>09/07/2023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94687B-54C3-FA67-0D1C-875350719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FF3CC3-02AA-717E-36BB-6AE95CE09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B9CB0-6519-48F4-88C2-F498DF78EA8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24946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422AA0-C54B-534B-2C20-6CCD96FA2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07EA8-1954-4C9B-8763-8F19A96CB702}" type="datetimeFigureOut">
              <a:rPr lang="en-IE" smtClean="0"/>
              <a:t>09/07/2023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3A86C3-0233-EFE5-04BE-54D674586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EFD6A2-F8B5-A157-2E7B-1F6769F83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B9CB0-6519-48F4-88C2-F498DF78EA8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36256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2ACD0-8050-8E9E-728B-58BAD2CCA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4C9A7-6929-4F04-343B-37A9741A4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DFEED9-A113-7F7E-F0A1-F3CF4C6C90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A54665-1E14-51C4-CEFB-BC527D6B4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07EA8-1954-4C9B-8763-8F19A96CB702}" type="datetimeFigureOut">
              <a:rPr lang="en-IE" smtClean="0"/>
              <a:t>09/07/2023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F1E2BD-C905-B101-529D-5817522CA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AA5B8D-5E79-039A-EDFD-635821758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B9CB0-6519-48F4-88C2-F498DF78EA8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92667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AE007-989B-F200-8BE4-A98FB1AA1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449BCD-40A2-603C-72E7-C26AA53C1B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236CE6-AA6B-CD97-80D1-BE099DEBF6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DACAD1-AFFA-1F76-E6A8-CCD6F14E0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07EA8-1954-4C9B-8763-8F19A96CB702}" type="datetimeFigureOut">
              <a:rPr lang="en-IE" smtClean="0"/>
              <a:t>09/07/2023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40E21-E385-58E9-94FE-29C6948F1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8B6DBA-2B82-C53F-5D12-9B8B5BF7C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B9CB0-6519-48F4-88C2-F498DF78EA8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74429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30B558-465C-AA4A-9981-688C41B94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C7815E-E5D3-4B07-1C82-5A1F093727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8CB602-510B-AD1B-AF85-3908694303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07EA8-1954-4C9B-8763-8F19A96CB702}" type="datetimeFigureOut">
              <a:rPr lang="en-IE" smtClean="0"/>
              <a:t>09/07/2023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8232A-9B51-7FB5-C503-584B83CE12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C8061E-7C58-F5EB-14E5-4CFB84E739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B9CB0-6519-48F4-88C2-F498DF78EA8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72580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octor holding a stethoscope&#10;&#10;Description automatically generated with medium confidence">
            <a:extLst>
              <a:ext uri="{FF2B5EF4-FFF2-40B4-BE49-F238E27FC236}">
                <a16:creationId xmlns:a16="http://schemas.microsoft.com/office/drawing/2014/main" id="{6F1F6BB0-08C6-DC48-B079-05C2D3EFA7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81292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6FD39AF-7243-D4F5-BC90-BDEA8A1C84D3}"/>
              </a:ext>
            </a:extLst>
          </p:cNvPr>
          <p:cNvSpPr/>
          <p:nvPr/>
        </p:nvSpPr>
        <p:spPr>
          <a:xfrm>
            <a:off x="362308" y="-1"/>
            <a:ext cx="4295955" cy="6978771"/>
          </a:xfrm>
          <a:prstGeom prst="rect">
            <a:avLst/>
          </a:prstGeom>
          <a:solidFill>
            <a:srgbClr val="28536B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C84701-6AE7-2C83-BC58-8836F1726898}"/>
              </a:ext>
            </a:extLst>
          </p:cNvPr>
          <p:cNvSpPr txBox="1"/>
          <p:nvPr/>
        </p:nvSpPr>
        <p:spPr>
          <a:xfrm>
            <a:off x="674256" y="1997839"/>
            <a:ext cx="39840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6000" dirty="0">
                <a:solidFill>
                  <a:schemeClr val="bg1"/>
                </a:solidFill>
                <a:latin typeface="Daytona Condensed" panose="020B0604020202020204" pitchFamily="34" charset="0"/>
              </a:rPr>
              <a:t>February Presentation Template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476E24-37E0-A949-659D-4EE476825DF8}"/>
              </a:ext>
            </a:extLst>
          </p:cNvPr>
          <p:cNvCxnSpPr/>
          <p:nvPr/>
        </p:nvCxnSpPr>
        <p:spPr>
          <a:xfrm>
            <a:off x="858982" y="4860161"/>
            <a:ext cx="3472873" cy="0"/>
          </a:xfrm>
          <a:prstGeom prst="line">
            <a:avLst/>
          </a:prstGeom>
          <a:ln w="28575">
            <a:solidFill>
              <a:srgbClr val="F6D8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9D7BE54-9FF2-DB4D-1175-6838AD09711C}"/>
              </a:ext>
            </a:extLst>
          </p:cNvPr>
          <p:cNvSpPr/>
          <p:nvPr/>
        </p:nvSpPr>
        <p:spPr>
          <a:xfrm>
            <a:off x="858982" y="5264727"/>
            <a:ext cx="3472873" cy="332503"/>
          </a:xfrm>
          <a:prstGeom prst="roundRect">
            <a:avLst/>
          </a:prstGeom>
          <a:solidFill>
            <a:srgbClr val="7EA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dirty="0">
                <a:latin typeface="Daytona Condensed Light" panose="020B0604020202020204" pitchFamily="34" charset="0"/>
              </a:rPr>
              <a:t>Medical Themed PowerPoint</a:t>
            </a:r>
          </a:p>
        </p:txBody>
      </p:sp>
    </p:spTree>
    <p:extLst>
      <p:ext uri="{BB962C8B-B14F-4D97-AF65-F5344CB8AC3E}">
        <p14:creationId xmlns:p14="http://schemas.microsoft.com/office/powerpoint/2010/main" val="292037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octor writing on a clipboard&#10;&#10;Description automatically generated with low confidence">
            <a:extLst>
              <a:ext uri="{FF2B5EF4-FFF2-40B4-BE49-F238E27FC236}">
                <a16:creationId xmlns:a16="http://schemas.microsoft.com/office/drawing/2014/main" id="{074EF272-4CDA-6B2B-9E2E-050A60CFC7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1" r="15000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6F03CBA-DF62-37A2-4AA3-D676F57A791A}"/>
              </a:ext>
            </a:extLst>
          </p:cNvPr>
          <p:cNvSpPr/>
          <p:nvPr/>
        </p:nvSpPr>
        <p:spPr>
          <a:xfrm>
            <a:off x="4981575" y="542925"/>
            <a:ext cx="6172200" cy="1447800"/>
          </a:xfrm>
          <a:prstGeom prst="rect">
            <a:avLst/>
          </a:prstGeom>
          <a:solidFill>
            <a:srgbClr val="285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5F9DC6-E9E9-E713-8957-DF4F9033470D}"/>
              </a:ext>
            </a:extLst>
          </p:cNvPr>
          <p:cNvSpPr txBox="1"/>
          <p:nvPr/>
        </p:nvSpPr>
        <p:spPr>
          <a:xfrm>
            <a:off x="5301673" y="758993"/>
            <a:ext cx="53847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6000" dirty="0">
                <a:solidFill>
                  <a:schemeClr val="bg1"/>
                </a:solidFill>
                <a:latin typeface="Daytona Condensed" panose="020B0604020202020204" pitchFamily="34" charset="0"/>
              </a:rPr>
              <a:t>Example Title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0D9FCD-24A9-E9B8-523F-17921E1C8623}"/>
              </a:ext>
            </a:extLst>
          </p:cNvPr>
          <p:cNvSpPr txBox="1"/>
          <p:nvPr/>
        </p:nvSpPr>
        <p:spPr>
          <a:xfrm>
            <a:off x="6280728" y="2276825"/>
            <a:ext cx="521854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400" dirty="0">
                <a:latin typeface="Daytona Condensed Light" panose="020B0604020202020204" pitchFamily="34" charset="0"/>
              </a:rPr>
              <a:t>Lorem ipsum </a:t>
            </a:r>
            <a:r>
              <a:rPr lang="en-IE" sz="1400" dirty="0" err="1">
                <a:latin typeface="Daytona Condensed Light" panose="020B0604020202020204" pitchFamily="34" charset="0"/>
              </a:rPr>
              <a:t>dolor</a:t>
            </a:r>
            <a:r>
              <a:rPr lang="en-IE" sz="1400" dirty="0">
                <a:latin typeface="Daytona Condensed Light" panose="020B0604020202020204" pitchFamily="34" charset="0"/>
              </a:rPr>
              <a:t> sit </a:t>
            </a:r>
            <a:r>
              <a:rPr lang="en-IE" sz="1400" dirty="0" err="1">
                <a:latin typeface="Daytona Condensed Light" panose="020B0604020202020204" pitchFamily="34" charset="0"/>
              </a:rPr>
              <a:t>amet</a:t>
            </a:r>
            <a:r>
              <a:rPr lang="en-IE" sz="1400" dirty="0">
                <a:latin typeface="Daytona Condensed Light" panose="020B0604020202020204" pitchFamily="34" charset="0"/>
              </a:rPr>
              <a:t>, </a:t>
            </a:r>
            <a:r>
              <a:rPr lang="en-IE" sz="1400" dirty="0" err="1">
                <a:latin typeface="Daytona Condensed Light" panose="020B0604020202020204" pitchFamily="34" charset="0"/>
              </a:rPr>
              <a:t>consectetur</a:t>
            </a:r>
            <a:r>
              <a:rPr lang="en-IE" sz="1400" dirty="0">
                <a:latin typeface="Daytona Condensed Light" panose="020B0604020202020204" pitchFamily="34" charset="0"/>
              </a:rPr>
              <a:t> </a:t>
            </a:r>
            <a:r>
              <a:rPr lang="en-IE" sz="1400" dirty="0" err="1">
                <a:latin typeface="Daytona Condensed Light" panose="020B0604020202020204" pitchFamily="34" charset="0"/>
              </a:rPr>
              <a:t>adipiscing</a:t>
            </a:r>
            <a:r>
              <a:rPr lang="en-IE" sz="1400" dirty="0">
                <a:latin typeface="Daytona Condensed Light" panose="020B0604020202020204" pitchFamily="34" charset="0"/>
              </a:rPr>
              <a:t> </a:t>
            </a:r>
            <a:r>
              <a:rPr lang="en-IE" sz="1400" dirty="0" err="1">
                <a:latin typeface="Daytona Condensed Light" panose="020B0604020202020204" pitchFamily="34" charset="0"/>
              </a:rPr>
              <a:t>elit</a:t>
            </a:r>
            <a:r>
              <a:rPr lang="en-IE" sz="1400" dirty="0">
                <a:latin typeface="Daytona Condensed Light" panose="020B0604020202020204" pitchFamily="34" charset="0"/>
              </a:rPr>
              <a:t>. Nam </a:t>
            </a:r>
            <a:r>
              <a:rPr lang="en-IE" sz="1400" dirty="0" err="1">
                <a:latin typeface="Daytona Condensed Light" panose="020B0604020202020204" pitchFamily="34" charset="0"/>
              </a:rPr>
              <a:t>posuere</a:t>
            </a:r>
            <a:r>
              <a:rPr lang="en-IE" sz="1400" dirty="0">
                <a:latin typeface="Daytona Condensed Light" panose="020B0604020202020204" pitchFamily="34" charset="0"/>
              </a:rPr>
              <a:t> </a:t>
            </a:r>
            <a:r>
              <a:rPr lang="en-IE" sz="1400" dirty="0" err="1">
                <a:latin typeface="Daytona Condensed Light" panose="020B0604020202020204" pitchFamily="34" charset="0"/>
              </a:rPr>
              <a:t>diam</a:t>
            </a:r>
            <a:r>
              <a:rPr lang="en-IE" sz="1400" dirty="0">
                <a:latin typeface="Daytona Condensed Light" panose="020B0604020202020204" pitchFamily="34" charset="0"/>
              </a:rPr>
              <a:t> </a:t>
            </a:r>
            <a:r>
              <a:rPr lang="en-IE" sz="1400" dirty="0" err="1">
                <a:latin typeface="Daytona Condensed Light" panose="020B0604020202020204" pitchFamily="34" charset="0"/>
              </a:rPr>
              <a:t>eu</a:t>
            </a:r>
            <a:r>
              <a:rPr lang="en-IE" sz="1400" dirty="0">
                <a:latin typeface="Daytona Condensed Light" panose="020B0604020202020204" pitchFamily="34" charset="0"/>
              </a:rPr>
              <a:t> </a:t>
            </a:r>
            <a:r>
              <a:rPr lang="en-IE" sz="1400" dirty="0" err="1">
                <a:latin typeface="Daytona Condensed Light" panose="020B0604020202020204" pitchFamily="34" charset="0"/>
              </a:rPr>
              <a:t>odio</a:t>
            </a:r>
            <a:r>
              <a:rPr lang="en-IE" sz="1400" dirty="0">
                <a:latin typeface="Daytona Condensed Light" panose="020B0604020202020204" pitchFamily="34" charset="0"/>
              </a:rPr>
              <a:t> </a:t>
            </a:r>
            <a:r>
              <a:rPr lang="en-IE" sz="1400" dirty="0" err="1">
                <a:latin typeface="Daytona Condensed Light" panose="020B0604020202020204" pitchFamily="34" charset="0"/>
              </a:rPr>
              <a:t>varius</a:t>
            </a:r>
            <a:r>
              <a:rPr lang="en-IE" sz="1400" dirty="0">
                <a:latin typeface="Daytona Condensed Light" panose="020B0604020202020204" pitchFamily="34" charset="0"/>
              </a:rPr>
              <a:t> </a:t>
            </a:r>
            <a:r>
              <a:rPr lang="en-IE" sz="1400" dirty="0" err="1">
                <a:latin typeface="Daytona Condensed Light" panose="020B0604020202020204" pitchFamily="34" charset="0"/>
              </a:rPr>
              <a:t>varius</a:t>
            </a:r>
            <a:r>
              <a:rPr lang="en-IE" sz="1400" dirty="0">
                <a:latin typeface="Daytona Condensed Light" panose="020B0604020202020204" pitchFamily="34" charset="0"/>
              </a:rPr>
              <a:t>. Ut et </a:t>
            </a:r>
            <a:r>
              <a:rPr lang="en-IE" sz="1400" dirty="0" err="1">
                <a:latin typeface="Daytona Condensed Light" panose="020B0604020202020204" pitchFamily="34" charset="0"/>
              </a:rPr>
              <a:t>neque</a:t>
            </a:r>
            <a:r>
              <a:rPr lang="en-IE" sz="1400" dirty="0">
                <a:latin typeface="Daytona Condensed Light" panose="020B0604020202020204" pitchFamily="34" charset="0"/>
              </a:rPr>
              <a:t> </a:t>
            </a:r>
            <a:r>
              <a:rPr lang="en-IE" sz="1400" dirty="0" err="1">
                <a:latin typeface="Daytona Condensed Light" panose="020B0604020202020204" pitchFamily="34" charset="0"/>
              </a:rPr>
              <a:t>placerat</a:t>
            </a:r>
            <a:r>
              <a:rPr lang="en-IE" sz="1400" dirty="0">
                <a:latin typeface="Daytona Condensed Light" panose="020B0604020202020204" pitchFamily="34" charset="0"/>
              </a:rPr>
              <a:t>, </a:t>
            </a:r>
            <a:r>
              <a:rPr lang="en-IE" sz="1400" dirty="0" err="1">
                <a:latin typeface="Daytona Condensed Light" panose="020B0604020202020204" pitchFamily="34" charset="0"/>
              </a:rPr>
              <a:t>tincidunt</a:t>
            </a:r>
            <a:r>
              <a:rPr lang="en-IE" sz="1400" dirty="0">
                <a:latin typeface="Daytona Condensed Light" panose="020B0604020202020204" pitchFamily="34" charset="0"/>
              </a:rPr>
              <a:t> </a:t>
            </a:r>
            <a:r>
              <a:rPr lang="en-IE" sz="1400" dirty="0" err="1">
                <a:latin typeface="Daytona Condensed Light" panose="020B0604020202020204" pitchFamily="34" charset="0"/>
              </a:rPr>
              <a:t>nibh</a:t>
            </a:r>
            <a:r>
              <a:rPr lang="en-IE" sz="1400" dirty="0">
                <a:latin typeface="Daytona Condensed Light" panose="020B0604020202020204" pitchFamily="34" charset="0"/>
              </a:rPr>
              <a:t> </a:t>
            </a:r>
            <a:r>
              <a:rPr lang="en-IE" sz="1400" dirty="0" err="1">
                <a:latin typeface="Daytona Condensed Light" panose="020B0604020202020204" pitchFamily="34" charset="0"/>
              </a:rPr>
              <a:t>ullamcorper</a:t>
            </a:r>
            <a:r>
              <a:rPr lang="en-IE" sz="1400" dirty="0">
                <a:latin typeface="Daytona Condensed Light" panose="020B0604020202020204" pitchFamily="34" charset="0"/>
              </a:rPr>
              <a:t>, </a:t>
            </a:r>
            <a:r>
              <a:rPr lang="en-IE" sz="1400" dirty="0" err="1">
                <a:latin typeface="Daytona Condensed Light" panose="020B0604020202020204" pitchFamily="34" charset="0"/>
              </a:rPr>
              <a:t>malesuada</a:t>
            </a:r>
            <a:r>
              <a:rPr lang="en-IE" sz="1400" dirty="0">
                <a:latin typeface="Daytona Condensed Light" panose="020B0604020202020204" pitchFamily="34" charset="0"/>
              </a:rPr>
              <a:t> eros. </a:t>
            </a:r>
          </a:p>
        </p:txBody>
      </p:sp>
      <p:pic>
        <p:nvPicPr>
          <p:cNvPr id="9" name="Graphic 8" descr="Sling with solid fill">
            <a:extLst>
              <a:ext uri="{FF2B5EF4-FFF2-40B4-BE49-F238E27FC236}">
                <a16:creationId xmlns:a16="http://schemas.microsoft.com/office/drawing/2014/main" id="{DBC93199-C923-FD0C-4854-7FD512F8F3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09855" y="3225419"/>
            <a:ext cx="914400" cy="914400"/>
          </a:xfrm>
          <a:prstGeom prst="rect">
            <a:avLst/>
          </a:prstGeom>
        </p:spPr>
      </p:pic>
      <p:pic>
        <p:nvPicPr>
          <p:cNvPr id="11" name="Graphic 10" descr="Lungs with virus with solid fill">
            <a:extLst>
              <a:ext uri="{FF2B5EF4-FFF2-40B4-BE49-F238E27FC236}">
                <a16:creationId xmlns:a16="http://schemas.microsoft.com/office/drawing/2014/main" id="{7760EEC8-0714-A723-F485-36D4B8EE89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09855" y="4276345"/>
            <a:ext cx="914400" cy="914400"/>
          </a:xfrm>
          <a:prstGeom prst="rect">
            <a:avLst/>
          </a:prstGeom>
        </p:spPr>
      </p:pic>
      <p:pic>
        <p:nvPicPr>
          <p:cNvPr id="13" name="Graphic 12" descr="Cough with solid fill">
            <a:extLst>
              <a:ext uri="{FF2B5EF4-FFF2-40B4-BE49-F238E27FC236}">
                <a16:creationId xmlns:a16="http://schemas.microsoft.com/office/drawing/2014/main" id="{178DDD56-3B78-1905-1234-A3966183F8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09855" y="5400675"/>
            <a:ext cx="914400" cy="914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8854A1C-0688-D38C-4347-68E8E57239E7}"/>
              </a:ext>
            </a:extLst>
          </p:cNvPr>
          <p:cNvSpPr txBox="1"/>
          <p:nvPr/>
        </p:nvSpPr>
        <p:spPr>
          <a:xfrm>
            <a:off x="7541493" y="3260529"/>
            <a:ext cx="3800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200" dirty="0">
                <a:latin typeface="Daytona Condensed Light" panose="020B0604020202020204" pitchFamily="34" charset="0"/>
              </a:rPr>
              <a:t>Lorem ipsum </a:t>
            </a:r>
            <a:r>
              <a:rPr lang="en-IE" sz="1200" dirty="0" err="1">
                <a:latin typeface="Daytona Condensed Light" panose="020B0604020202020204" pitchFamily="34" charset="0"/>
              </a:rPr>
              <a:t>dolor</a:t>
            </a:r>
            <a:r>
              <a:rPr lang="en-IE" sz="1200" dirty="0">
                <a:latin typeface="Daytona Condensed Light" panose="020B0604020202020204" pitchFamily="34" charset="0"/>
              </a:rPr>
              <a:t> sit </a:t>
            </a:r>
            <a:r>
              <a:rPr lang="en-IE" sz="1200" dirty="0" err="1">
                <a:latin typeface="Daytona Condensed Light" panose="020B0604020202020204" pitchFamily="34" charset="0"/>
              </a:rPr>
              <a:t>amet</a:t>
            </a:r>
            <a:r>
              <a:rPr lang="en-IE" sz="1200" dirty="0">
                <a:latin typeface="Daytona Condensed Light" panose="020B0604020202020204" pitchFamily="34" charset="0"/>
              </a:rPr>
              <a:t>, </a:t>
            </a:r>
            <a:r>
              <a:rPr lang="en-IE" sz="1200" dirty="0" err="1">
                <a:latin typeface="Daytona Condensed Light" panose="020B0604020202020204" pitchFamily="34" charset="0"/>
              </a:rPr>
              <a:t>consectetur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adipiscing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elit</a:t>
            </a:r>
            <a:r>
              <a:rPr lang="en-IE" sz="1200" dirty="0">
                <a:latin typeface="Daytona Condensed Light" panose="020B0604020202020204" pitchFamily="34" charset="0"/>
              </a:rPr>
              <a:t>. Nam </a:t>
            </a:r>
            <a:r>
              <a:rPr lang="en-IE" sz="1200" dirty="0" err="1">
                <a:latin typeface="Daytona Condensed Light" panose="020B0604020202020204" pitchFamily="34" charset="0"/>
              </a:rPr>
              <a:t>posuere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diam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eu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odio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varius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varius</a:t>
            </a:r>
            <a:r>
              <a:rPr lang="en-IE" sz="1200" dirty="0">
                <a:latin typeface="Daytona Condensed Light" panose="020B0604020202020204" pitchFamily="34" charset="0"/>
              </a:rPr>
              <a:t>. Ut et </a:t>
            </a:r>
            <a:r>
              <a:rPr lang="en-IE" sz="1200" dirty="0" err="1">
                <a:latin typeface="Daytona Condensed Light" panose="020B0604020202020204" pitchFamily="34" charset="0"/>
              </a:rPr>
              <a:t>neque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placerat</a:t>
            </a:r>
            <a:r>
              <a:rPr lang="en-IE" sz="1200" dirty="0">
                <a:latin typeface="Daytona Condensed Light" panose="020B0604020202020204" pitchFamily="34" charset="0"/>
              </a:rPr>
              <a:t>, </a:t>
            </a:r>
            <a:r>
              <a:rPr lang="en-IE" sz="1200" dirty="0" err="1">
                <a:latin typeface="Daytona Condensed Light" panose="020B0604020202020204" pitchFamily="34" charset="0"/>
              </a:rPr>
              <a:t>tincidunt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nibh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ullamcorper</a:t>
            </a:r>
            <a:r>
              <a:rPr lang="en-IE" sz="1200" dirty="0">
                <a:latin typeface="Daytona Condensed Light" panose="020B0604020202020204" pitchFamily="34" charset="0"/>
              </a:rPr>
              <a:t>, </a:t>
            </a:r>
            <a:r>
              <a:rPr lang="en-IE" sz="1200" dirty="0" err="1">
                <a:latin typeface="Daytona Condensed Light" panose="020B0604020202020204" pitchFamily="34" charset="0"/>
              </a:rPr>
              <a:t>malesuada</a:t>
            </a:r>
            <a:r>
              <a:rPr lang="en-IE" sz="1200" dirty="0">
                <a:latin typeface="Daytona Condensed Light" panose="020B0604020202020204" pitchFamily="34" charset="0"/>
              </a:rPr>
              <a:t> eros.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4A9620-E93E-C37A-8A67-A1811638F8AF}"/>
              </a:ext>
            </a:extLst>
          </p:cNvPr>
          <p:cNvSpPr txBox="1"/>
          <p:nvPr/>
        </p:nvSpPr>
        <p:spPr>
          <a:xfrm>
            <a:off x="7541493" y="4364213"/>
            <a:ext cx="3800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200" dirty="0">
                <a:latin typeface="Daytona Condensed Light" panose="020B0604020202020204" pitchFamily="34" charset="0"/>
              </a:rPr>
              <a:t>Lorem ipsum </a:t>
            </a:r>
            <a:r>
              <a:rPr lang="en-IE" sz="1200" dirty="0" err="1">
                <a:latin typeface="Daytona Condensed Light" panose="020B0604020202020204" pitchFamily="34" charset="0"/>
              </a:rPr>
              <a:t>dolor</a:t>
            </a:r>
            <a:r>
              <a:rPr lang="en-IE" sz="1200" dirty="0">
                <a:latin typeface="Daytona Condensed Light" panose="020B0604020202020204" pitchFamily="34" charset="0"/>
              </a:rPr>
              <a:t> sit </a:t>
            </a:r>
            <a:r>
              <a:rPr lang="en-IE" sz="1200" dirty="0" err="1">
                <a:latin typeface="Daytona Condensed Light" panose="020B0604020202020204" pitchFamily="34" charset="0"/>
              </a:rPr>
              <a:t>amet</a:t>
            </a:r>
            <a:r>
              <a:rPr lang="en-IE" sz="1200" dirty="0">
                <a:latin typeface="Daytona Condensed Light" panose="020B0604020202020204" pitchFamily="34" charset="0"/>
              </a:rPr>
              <a:t>, </a:t>
            </a:r>
            <a:r>
              <a:rPr lang="en-IE" sz="1200" dirty="0" err="1">
                <a:latin typeface="Daytona Condensed Light" panose="020B0604020202020204" pitchFamily="34" charset="0"/>
              </a:rPr>
              <a:t>consectetur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adipiscing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elit</a:t>
            </a:r>
            <a:r>
              <a:rPr lang="en-IE" sz="1200" dirty="0">
                <a:latin typeface="Daytona Condensed Light" panose="020B0604020202020204" pitchFamily="34" charset="0"/>
              </a:rPr>
              <a:t>. Nam </a:t>
            </a:r>
            <a:r>
              <a:rPr lang="en-IE" sz="1200" dirty="0" err="1">
                <a:latin typeface="Daytona Condensed Light" panose="020B0604020202020204" pitchFamily="34" charset="0"/>
              </a:rPr>
              <a:t>posuere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diam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eu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odio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varius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varius</a:t>
            </a:r>
            <a:r>
              <a:rPr lang="en-IE" sz="1200" dirty="0">
                <a:latin typeface="Daytona Condensed Light" panose="020B0604020202020204" pitchFamily="34" charset="0"/>
              </a:rPr>
              <a:t>. Ut et </a:t>
            </a:r>
            <a:r>
              <a:rPr lang="en-IE" sz="1200" dirty="0" err="1">
                <a:latin typeface="Daytona Condensed Light" panose="020B0604020202020204" pitchFamily="34" charset="0"/>
              </a:rPr>
              <a:t>neque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placerat</a:t>
            </a:r>
            <a:r>
              <a:rPr lang="en-IE" sz="1200" dirty="0">
                <a:latin typeface="Daytona Condensed Light" panose="020B0604020202020204" pitchFamily="34" charset="0"/>
              </a:rPr>
              <a:t>, </a:t>
            </a:r>
            <a:r>
              <a:rPr lang="en-IE" sz="1200" dirty="0" err="1">
                <a:latin typeface="Daytona Condensed Light" panose="020B0604020202020204" pitchFamily="34" charset="0"/>
              </a:rPr>
              <a:t>tincidunt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nibh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ullamcorper</a:t>
            </a:r>
            <a:r>
              <a:rPr lang="en-IE" sz="1200" dirty="0">
                <a:latin typeface="Daytona Condensed Light" panose="020B0604020202020204" pitchFamily="34" charset="0"/>
              </a:rPr>
              <a:t>, </a:t>
            </a:r>
            <a:r>
              <a:rPr lang="en-IE" sz="1200" dirty="0" err="1">
                <a:latin typeface="Daytona Condensed Light" panose="020B0604020202020204" pitchFamily="34" charset="0"/>
              </a:rPr>
              <a:t>malesuada</a:t>
            </a:r>
            <a:r>
              <a:rPr lang="en-IE" sz="1200" dirty="0">
                <a:latin typeface="Daytona Condensed Light" panose="020B0604020202020204" pitchFamily="34" charset="0"/>
              </a:rPr>
              <a:t> eros.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024B5F-C069-2A78-CD9C-FB8B025680F9}"/>
              </a:ext>
            </a:extLst>
          </p:cNvPr>
          <p:cNvSpPr txBox="1"/>
          <p:nvPr/>
        </p:nvSpPr>
        <p:spPr>
          <a:xfrm>
            <a:off x="7541493" y="5576411"/>
            <a:ext cx="3800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200" dirty="0">
                <a:latin typeface="Daytona Condensed Light" panose="020B0604020202020204" pitchFamily="34" charset="0"/>
              </a:rPr>
              <a:t>Lorem ipsum </a:t>
            </a:r>
            <a:r>
              <a:rPr lang="en-IE" sz="1200" dirty="0" err="1">
                <a:latin typeface="Daytona Condensed Light" panose="020B0604020202020204" pitchFamily="34" charset="0"/>
              </a:rPr>
              <a:t>dolor</a:t>
            </a:r>
            <a:r>
              <a:rPr lang="en-IE" sz="1200" dirty="0">
                <a:latin typeface="Daytona Condensed Light" panose="020B0604020202020204" pitchFamily="34" charset="0"/>
              </a:rPr>
              <a:t> sit </a:t>
            </a:r>
            <a:r>
              <a:rPr lang="en-IE" sz="1200" dirty="0" err="1">
                <a:latin typeface="Daytona Condensed Light" panose="020B0604020202020204" pitchFamily="34" charset="0"/>
              </a:rPr>
              <a:t>amet</a:t>
            </a:r>
            <a:r>
              <a:rPr lang="en-IE" sz="1200" dirty="0">
                <a:latin typeface="Daytona Condensed Light" panose="020B0604020202020204" pitchFamily="34" charset="0"/>
              </a:rPr>
              <a:t>, </a:t>
            </a:r>
            <a:r>
              <a:rPr lang="en-IE" sz="1200" dirty="0" err="1">
                <a:latin typeface="Daytona Condensed Light" panose="020B0604020202020204" pitchFamily="34" charset="0"/>
              </a:rPr>
              <a:t>consectetur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adipiscing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elit</a:t>
            </a:r>
            <a:r>
              <a:rPr lang="en-IE" sz="1200" dirty="0">
                <a:latin typeface="Daytona Condensed Light" panose="020B0604020202020204" pitchFamily="34" charset="0"/>
              </a:rPr>
              <a:t>. Nam </a:t>
            </a:r>
            <a:r>
              <a:rPr lang="en-IE" sz="1200" dirty="0" err="1">
                <a:latin typeface="Daytona Condensed Light" panose="020B0604020202020204" pitchFamily="34" charset="0"/>
              </a:rPr>
              <a:t>posuere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diam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eu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odio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varius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varius</a:t>
            </a:r>
            <a:r>
              <a:rPr lang="en-IE" sz="1200" dirty="0">
                <a:latin typeface="Daytona Condensed Light" panose="020B0604020202020204" pitchFamily="34" charset="0"/>
              </a:rPr>
              <a:t>. Ut et </a:t>
            </a:r>
            <a:r>
              <a:rPr lang="en-IE" sz="1200" dirty="0" err="1">
                <a:latin typeface="Daytona Condensed Light" panose="020B0604020202020204" pitchFamily="34" charset="0"/>
              </a:rPr>
              <a:t>neque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placerat</a:t>
            </a:r>
            <a:r>
              <a:rPr lang="en-IE" sz="1200" dirty="0">
                <a:latin typeface="Daytona Condensed Light" panose="020B0604020202020204" pitchFamily="34" charset="0"/>
              </a:rPr>
              <a:t>, </a:t>
            </a:r>
            <a:r>
              <a:rPr lang="en-IE" sz="1200" dirty="0" err="1">
                <a:latin typeface="Daytona Condensed Light" panose="020B0604020202020204" pitchFamily="34" charset="0"/>
              </a:rPr>
              <a:t>tincidunt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nibh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ullamcorper</a:t>
            </a:r>
            <a:r>
              <a:rPr lang="en-IE" sz="1200" dirty="0">
                <a:latin typeface="Daytona Condensed Light" panose="020B0604020202020204" pitchFamily="34" charset="0"/>
              </a:rPr>
              <a:t>, </a:t>
            </a:r>
            <a:r>
              <a:rPr lang="en-IE" sz="1200" dirty="0" err="1">
                <a:latin typeface="Daytona Condensed Light" panose="020B0604020202020204" pitchFamily="34" charset="0"/>
              </a:rPr>
              <a:t>malesuada</a:t>
            </a:r>
            <a:r>
              <a:rPr lang="en-IE" sz="1200" dirty="0">
                <a:latin typeface="Daytona Condensed Light" panose="020B0604020202020204" pitchFamily="34" charset="0"/>
              </a:rPr>
              <a:t> eros. </a:t>
            </a:r>
          </a:p>
        </p:txBody>
      </p:sp>
    </p:spTree>
    <p:extLst>
      <p:ext uri="{BB962C8B-B14F-4D97-AF65-F5344CB8AC3E}">
        <p14:creationId xmlns:p14="http://schemas.microsoft.com/office/powerpoint/2010/main" val="191904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DNA with solid fill">
            <a:extLst>
              <a:ext uri="{FF2B5EF4-FFF2-40B4-BE49-F238E27FC236}">
                <a16:creationId xmlns:a16="http://schemas.microsoft.com/office/drawing/2014/main" id="{87B0EF01-37A4-F8BC-3C22-A8DDB2030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247648" y="819149"/>
            <a:ext cx="4426243" cy="44262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FABB6C-B217-FDAB-0B7A-534AAE584933}"/>
              </a:ext>
            </a:extLst>
          </p:cNvPr>
          <p:cNvSpPr txBox="1"/>
          <p:nvPr/>
        </p:nvSpPr>
        <p:spPr>
          <a:xfrm>
            <a:off x="498764" y="470235"/>
            <a:ext cx="53847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6000" dirty="0">
                <a:solidFill>
                  <a:srgbClr val="28536B"/>
                </a:solidFill>
                <a:latin typeface="Daytona Condensed" panose="020B0604020202020204" pitchFamily="34" charset="0"/>
              </a:rPr>
              <a:t>Example Title </a:t>
            </a:r>
          </a:p>
        </p:txBody>
      </p:sp>
      <p:pic>
        <p:nvPicPr>
          <p:cNvPr id="4" name="Graphic 3" descr="DNA with solid fill">
            <a:extLst>
              <a:ext uri="{FF2B5EF4-FFF2-40B4-BE49-F238E27FC236}">
                <a16:creationId xmlns:a16="http://schemas.microsoft.com/office/drawing/2014/main" id="{754E998D-B190-49F7-6760-24722C3E5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3882878" y="819148"/>
            <a:ext cx="4426243" cy="4426243"/>
          </a:xfrm>
          <a:prstGeom prst="rect">
            <a:avLst/>
          </a:prstGeom>
        </p:spPr>
      </p:pic>
      <p:pic>
        <p:nvPicPr>
          <p:cNvPr id="5" name="Graphic 4" descr="DNA with solid fill">
            <a:extLst>
              <a:ext uri="{FF2B5EF4-FFF2-40B4-BE49-F238E27FC236}">
                <a16:creationId xmlns:a16="http://schemas.microsoft.com/office/drawing/2014/main" id="{83F0B886-A327-D736-EB66-47EA4E9D43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8013404" y="819148"/>
            <a:ext cx="4426243" cy="44262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798064-C9E1-4492-57E0-9CA71DFBBBA9}"/>
              </a:ext>
            </a:extLst>
          </p:cNvPr>
          <p:cNvSpPr txBox="1"/>
          <p:nvPr/>
        </p:nvSpPr>
        <p:spPr>
          <a:xfrm>
            <a:off x="1089386" y="4804037"/>
            <a:ext cx="23650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200" dirty="0">
                <a:latin typeface="Daytona Condensed Light" panose="020B0604020202020204" pitchFamily="34" charset="0"/>
              </a:rPr>
              <a:t>Lorem ipsum </a:t>
            </a:r>
            <a:r>
              <a:rPr lang="en-IE" sz="1200" dirty="0" err="1">
                <a:latin typeface="Daytona Condensed Light" panose="020B0604020202020204" pitchFamily="34" charset="0"/>
              </a:rPr>
              <a:t>dolor</a:t>
            </a:r>
            <a:r>
              <a:rPr lang="en-IE" sz="1200" dirty="0">
                <a:latin typeface="Daytona Condensed Light" panose="020B0604020202020204" pitchFamily="34" charset="0"/>
              </a:rPr>
              <a:t> sit </a:t>
            </a:r>
            <a:r>
              <a:rPr lang="en-IE" sz="1200" dirty="0" err="1">
                <a:latin typeface="Daytona Condensed Light" panose="020B0604020202020204" pitchFamily="34" charset="0"/>
              </a:rPr>
              <a:t>amet</a:t>
            </a:r>
            <a:r>
              <a:rPr lang="en-IE" sz="1200" dirty="0">
                <a:latin typeface="Daytona Condensed Light" panose="020B0604020202020204" pitchFamily="34" charset="0"/>
              </a:rPr>
              <a:t>, </a:t>
            </a:r>
            <a:r>
              <a:rPr lang="en-IE" sz="1200" dirty="0" err="1">
                <a:latin typeface="Daytona Condensed Light" panose="020B0604020202020204" pitchFamily="34" charset="0"/>
              </a:rPr>
              <a:t>consectetur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adipiscing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elit</a:t>
            </a:r>
            <a:r>
              <a:rPr lang="en-IE" sz="1200" dirty="0">
                <a:latin typeface="Daytona Condensed Light" panose="020B0604020202020204" pitchFamily="34" charset="0"/>
              </a:rPr>
              <a:t>. Nam </a:t>
            </a:r>
            <a:r>
              <a:rPr lang="en-IE" sz="1200" dirty="0" err="1">
                <a:latin typeface="Daytona Condensed Light" panose="020B0604020202020204" pitchFamily="34" charset="0"/>
              </a:rPr>
              <a:t>posuere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diam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eu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odio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varius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varius</a:t>
            </a:r>
            <a:r>
              <a:rPr lang="en-IE" sz="1200" dirty="0">
                <a:latin typeface="Daytona Condensed Light" panose="020B0604020202020204" pitchFamily="34" charset="0"/>
              </a:rPr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1E6297-2C1F-E631-7D85-FF93B9C72FF7}"/>
              </a:ext>
            </a:extLst>
          </p:cNvPr>
          <p:cNvSpPr txBox="1"/>
          <p:nvPr/>
        </p:nvSpPr>
        <p:spPr>
          <a:xfrm>
            <a:off x="1089385" y="4403927"/>
            <a:ext cx="1944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>
                <a:solidFill>
                  <a:srgbClr val="28536B"/>
                </a:solidFill>
                <a:latin typeface="Daytona Condensed" panose="020B0604020202020204" pitchFamily="34" charset="0"/>
              </a:rPr>
              <a:t>Example Title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A938B9-9284-500A-ADDC-79DF8C292D1D}"/>
              </a:ext>
            </a:extLst>
          </p:cNvPr>
          <p:cNvSpPr txBox="1"/>
          <p:nvPr/>
        </p:nvSpPr>
        <p:spPr>
          <a:xfrm>
            <a:off x="5219912" y="4804037"/>
            <a:ext cx="23650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200" dirty="0">
                <a:latin typeface="Daytona Condensed Light" panose="020B0604020202020204" pitchFamily="34" charset="0"/>
              </a:rPr>
              <a:t>Lorem ipsum </a:t>
            </a:r>
            <a:r>
              <a:rPr lang="en-IE" sz="1200" dirty="0" err="1">
                <a:latin typeface="Daytona Condensed Light" panose="020B0604020202020204" pitchFamily="34" charset="0"/>
              </a:rPr>
              <a:t>dolor</a:t>
            </a:r>
            <a:r>
              <a:rPr lang="en-IE" sz="1200" dirty="0">
                <a:latin typeface="Daytona Condensed Light" panose="020B0604020202020204" pitchFamily="34" charset="0"/>
              </a:rPr>
              <a:t> sit </a:t>
            </a:r>
            <a:r>
              <a:rPr lang="en-IE" sz="1200" dirty="0" err="1">
                <a:latin typeface="Daytona Condensed Light" panose="020B0604020202020204" pitchFamily="34" charset="0"/>
              </a:rPr>
              <a:t>amet</a:t>
            </a:r>
            <a:r>
              <a:rPr lang="en-IE" sz="1200" dirty="0">
                <a:latin typeface="Daytona Condensed Light" panose="020B0604020202020204" pitchFamily="34" charset="0"/>
              </a:rPr>
              <a:t>, </a:t>
            </a:r>
            <a:r>
              <a:rPr lang="en-IE" sz="1200" dirty="0" err="1">
                <a:latin typeface="Daytona Condensed Light" panose="020B0604020202020204" pitchFamily="34" charset="0"/>
              </a:rPr>
              <a:t>consectetur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adipiscing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elit</a:t>
            </a:r>
            <a:r>
              <a:rPr lang="en-IE" sz="1200" dirty="0">
                <a:latin typeface="Daytona Condensed Light" panose="020B0604020202020204" pitchFamily="34" charset="0"/>
              </a:rPr>
              <a:t>. Nam </a:t>
            </a:r>
            <a:r>
              <a:rPr lang="en-IE" sz="1200" dirty="0" err="1">
                <a:latin typeface="Daytona Condensed Light" panose="020B0604020202020204" pitchFamily="34" charset="0"/>
              </a:rPr>
              <a:t>posuere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diam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eu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odio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varius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varius</a:t>
            </a:r>
            <a:r>
              <a:rPr lang="en-IE" sz="1200" dirty="0">
                <a:latin typeface="Daytona Condensed Light" panose="020B0604020202020204" pitchFamily="34" charset="0"/>
              </a:rPr>
              <a:t>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640251-8A5A-399E-1821-8BA779187DEC}"/>
              </a:ext>
            </a:extLst>
          </p:cNvPr>
          <p:cNvSpPr txBox="1"/>
          <p:nvPr/>
        </p:nvSpPr>
        <p:spPr>
          <a:xfrm>
            <a:off x="5219911" y="4403927"/>
            <a:ext cx="1944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>
                <a:solidFill>
                  <a:srgbClr val="28536B"/>
                </a:solidFill>
                <a:latin typeface="Daytona Condensed" panose="020B0604020202020204" pitchFamily="34" charset="0"/>
              </a:rPr>
              <a:t>Example Title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0244F4-FC9E-0A58-015B-F479D622E86C}"/>
              </a:ext>
            </a:extLst>
          </p:cNvPr>
          <p:cNvSpPr txBox="1"/>
          <p:nvPr/>
        </p:nvSpPr>
        <p:spPr>
          <a:xfrm>
            <a:off x="9350438" y="4804037"/>
            <a:ext cx="23650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200" dirty="0">
                <a:solidFill>
                  <a:srgbClr val="F6D8AE"/>
                </a:solidFill>
                <a:latin typeface="Daytona Condensed Light" panose="020B0604020202020204" pitchFamily="34" charset="0"/>
              </a:rPr>
              <a:t>Lorem ipsum </a:t>
            </a:r>
            <a:r>
              <a:rPr lang="en-IE" sz="1200" dirty="0" err="1">
                <a:solidFill>
                  <a:srgbClr val="F6D8AE"/>
                </a:solidFill>
                <a:latin typeface="Daytona Condensed Light" panose="020B0604020202020204" pitchFamily="34" charset="0"/>
              </a:rPr>
              <a:t>dolor</a:t>
            </a:r>
            <a:r>
              <a:rPr lang="en-IE" sz="1200" dirty="0">
                <a:solidFill>
                  <a:srgbClr val="F6D8AE"/>
                </a:solidFill>
                <a:latin typeface="Daytona Condensed Light" panose="020B0604020202020204" pitchFamily="34" charset="0"/>
              </a:rPr>
              <a:t> sit </a:t>
            </a:r>
            <a:r>
              <a:rPr lang="en-IE" sz="1200" dirty="0" err="1">
                <a:solidFill>
                  <a:srgbClr val="F6D8AE"/>
                </a:solidFill>
                <a:latin typeface="Daytona Condensed Light" panose="020B0604020202020204" pitchFamily="34" charset="0"/>
              </a:rPr>
              <a:t>amet</a:t>
            </a:r>
            <a:r>
              <a:rPr lang="en-IE" sz="1200" dirty="0">
                <a:solidFill>
                  <a:srgbClr val="F6D8AE"/>
                </a:solidFill>
                <a:latin typeface="Daytona Condensed Light" panose="020B0604020202020204" pitchFamily="34" charset="0"/>
              </a:rPr>
              <a:t>, </a:t>
            </a:r>
            <a:r>
              <a:rPr lang="en-IE" sz="1200" dirty="0" err="1">
                <a:solidFill>
                  <a:srgbClr val="F6D8AE"/>
                </a:solidFill>
                <a:latin typeface="Daytona Condensed Light" panose="020B0604020202020204" pitchFamily="34" charset="0"/>
              </a:rPr>
              <a:t>consectetur</a:t>
            </a:r>
            <a:r>
              <a:rPr lang="en-IE" sz="1200" dirty="0">
                <a:solidFill>
                  <a:srgbClr val="F6D8AE"/>
                </a:solidFill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solidFill>
                  <a:srgbClr val="F6D8AE"/>
                </a:solidFill>
                <a:latin typeface="Daytona Condensed Light" panose="020B0604020202020204" pitchFamily="34" charset="0"/>
              </a:rPr>
              <a:t>adipiscing</a:t>
            </a:r>
            <a:r>
              <a:rPr lang="en-IE" sz="1200" dirty="0">
                <a:solidFill>
                  <a:srgbClr val="F6D8AE"/>
                </a:solidFill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solidFill>
                  <a:srgbClr val="F6D8AE"/>
                </a:solidFill>
                <a:latin typeface="Daytona Condensed Light" panose="020B0604020202020204" pitchFamily="34" charset="0"/>
              </a:rPr>
              <a:t>elit</a:t>
            </a:r>
            <a:r>
              <a:rPr lang="en-IE" sz="1200" dirty="0">
                <a:solidFill>
                  <a:srgbClr val="F6D8AE"/>
                </a:solidFill>
                <a:latin typeface="Daytona Condensed Light" panose="020B0604020202020204" pitchFamily="34" charset="0"/>
              </a:rPr>
              <a:t>. Nam </a:t>
            </a:r>
            <a:r>
              <a:rPr lang="en-IE" sz="1200" dirty="0" err="1">
                <a:solidFill>
                  <a:srgbClr val="F6D8AE"/>
                </a:solidFill>
                <a:latin typeface="Daytona Condensed Light" panose="020B0604020202020204" pitchFamily="34" charset="0"/>
              </a:rPr>
              <a:t>posuere</a:t>
            </a:r>
            <a:r>
              <a:rPr lang="en-IE" sz="1200" dirty="0">
                <a:solidFill>
                  <a:srgbClr val="F6D8AE"/>
                </a:solidFill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solidFill>
                  <a:srgbClr val="F6D8AE"/>
                </a:solidFill>
                <a:latin typeface="Daytona Condensed Light" panose="020B0604020202020204" pitchFamily="34" charset="0"/>
              </a:rPr>
              <a:t>diam</a:t>
            </a:r>
            <a:r>
              <a:rPr lang="en-IE" sz="1200" dirty="0">
                <a:solidFill>
                  <a:srgbClr val="F6D8AE"/>
                </a:solidFill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solidFill>
                  <a:srgbClr val="F6D8AE"/>
                </a:solidFill>
                <a:latin typeface="Daytona Condensed Light" panose="020B0604020202020204" pitchFamily="34" charset="0"/>
              </a:rPr>
              <a:t>eu</a:t>
            </a:r>
            <a:r>
              <a:rPr lang="en-IE" sz="1200" dirty="0">
                <a:solidFill>
                  <a:srgbClr val="F6D8AE"/>
                </a:solidFill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solidFill>
                  <a:srgbClr val="F6D8AE"/>
                </a:solidFill>
                <a:latin typeface="Daytona Condensed Light" panose="020B0604020202020204" pitchFamily="34" charset="0"/>
              </a:rPr>
              <a:t>odio</a:t>
            </a:r>
            <a:r>
              <a:rPr lang="en-IE" sz="1200" dirty="0">
                <a:solidFill>
                  <a:srgbClr val="F6D8AE"/>
                </a:solidFill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solidFill>
                  <a:srgbClr val="F6D8AE"/>
                </a:solidFill>
                <a:latin typeface="Daytona Condensed Light" panose="020B0604020202020204" pitchFamily="34" charset="0"/>
              </a:rPr>
              <a:t>varius</a:t>
            </a:r>
            <a:r>
              <a:rPr lang="en-IE" sz="1200" dirty="0">
                <a:solidFill>
                  <a:srgbClr val="F6D8AE"/>
                </a:solidFill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solidFill>
                  <a:srgbClr val="F6D8AE"/>
                </a:solidFill>
                <a:latin typeface="Daytona Condensed Light" panose="020B0604020202020204" pitchFamily="34" charset="0"/>
              </a:rPr>
              <a:t>varius</a:t>
            </a:r>
            <a:r>
              <a:rPr lang="en-IE" sz="1200" dirty="0">
                <a:solidFill>
                  <a:srgbClr val="F6D8AE"/>
                </a:solidFill>
                <a:latin typeface="Daytona Condensed Light" panose="020B0604020202020204" pitchFamily="34" charset="0"/>
              </a:rPr>
              <a:t>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A0A6D8-31C3-48ED-6915-1A5981FA3552}"/>
              </a:ext>
            </a:extLst>
          </p:cNvPr>
          <p:cNvSpPr txBox="1"/>
          <p:nvPr/>
        </p:nvSpPr>
        <p:spPr>
          <a:xfrm>
            <a:off x="9350437" y="4403927"/>
            <a:ext cx="1944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>
                <a:solidFill>
                  <a:srgbClr val="F6D8AE"/>
                </a:solidFill>
                <a:latin typeface="Daytona Condensed" panose="020B0604020202020204" pitchFamily="34" charset="0"/>
              </a:rPr>
              <a:t>Example Title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5FEEF56-34C9-9DE6-3DA0-9CACA419950C}"/>
              </a:ext>
            </a:extLst>
          </p:cNvPr>
          <p:cNvCxnSpPr/>
          <p:nvPr/>
        </p:nvCxnSpPr>
        <p:spPr>
          <a:xfrm>
            <a:off x="1089385" y="4507345"/>
            <a:ext cx="0" cy="877455"/>
          </a:xfrm>
          <a:prstGeom prst="line">
            <a:avLst/>
          </a:prstGeom>
          <a:ln w="38100">
            <a:solidFill>
              <a:srgbClr val="7EA8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BC99DC1-2099-12D3-D05D-98FCF642F0BC}"/>
              </a:ext>
            </a:extLst>
          </p:cNvPr>
          <p:cNvCxnSpPr/>
          <p:nvPr/>
        </p:nvCxnSpPr>
        <p:spPr>
          <a:xfrm>
            <a:off x="5219911" y="4507345"/>
            <a:ext cx="0" cy="877455"/>
          </a:xfrm>
          <a:prstGeom prst="line">
            <a:avLst/>
          </a:prstGeom>
          <a:ln w="38100">
            <a:solidFill>
              <a:srgbClr val="7EA8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86BE49A-FA3E-416F-9F80-7FC8AB9D8BDA}"/>
              </a:ext>
            </a:extLst>
          </p:cNvPr>
          <p:cNvCxnSpPr/>
          <p:nvPr/>
        </p:nvCxnSpPr>
        <p:spPr>
          <a:xfrm>
            <a:off x="9350437" y="4507345"/>
            <a:ext cx="0" cy="877455"/>
          </a:xfrm>
          <a:prstGeom prst="line">
            <a:avLst/>
          </a:prstGeom>
          <a:ln w="38100">
            <a:solidFill>
              <a:srgbClr val="F6D8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9304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9D15EBF-A004-9682-AC45-2D432F3891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5" b="25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DE0BFD0-7C14-869B-09FD-DE1C57225A98}"/>
              </a:ext>
            </a:extLst>
          </p:cNvPr>
          <p:cNvSpPr/>
          <p:nvPr/>
        </p:nvSpPr>
        <p:spPr>
          <a:xfrm>
            <a:off x="326448" y="191943"/>
            <a:ext cx="6172200" cy="1447800"/>
          </a:xfrm>
          <a:prstGeom prst="rect">
            <a:avLst/>
          </a:prstGeom>
          <a:solidFill>
            <a:srgbClr val="285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0C2C98-358E-6379-A442-FBB0F539CC33}"/>
              </a:ext>
            </a:extLst>
          </p:cNvPr>
          <p:cNvSpPr txBox="1"/>
          <p:nvPr/>
        </p:nvSpPr>
        <p:spPr>
          <a:xfrm>
            <a:off x="646546" y="408011"/>
            <a:ext cx="53847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6000" dirty="0">
                <a:solidFill>
                  <a:schemeClr val="bg1"/>
                </a:solidFill>
                <a:latin typeface="Daytona Condensed" panose="020B0604020202020204" pitchFamily="34" charset="0"/>
              </a:rPr>
              <a:t>Example Title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97A0F1-E191-A332-BF0D-67555C17B842}"/>
              </a:ext>
            </a:extLst>
          </p:cNvPr>
          <p:cNvSpPr/>
          <p:nvPr/>
        </p:nvSpPr>
        <p:spPr>
          <a:xfrm>
            <a:off x="495733" y="1981199"/>
            <a:ext cx="3171103" cy="4345709"/>
          </a:xfrm>
          <a:prstGeom prst="rect">
            <a:avLst/>
          </a:prstGeom>
          <a:solidFill>
            <a:srgbClr val="285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41CFC7-B556-3557-6A85-BCB3DF5CC9C0}"/>
              </a:ext>
            </a:extLst>
          </p:cNvPr>
          <p:cNvSpPr/>
          <p:nvPr/>
        </p:nvSpPr>
        <p:spPr>
          <a:xfrm>
            <a:off x="4452363" y="1981199"/>
            <a:ext cx="3269238" cy="4345709"/>
          </a:xfrm>
          <a:prstGeom prst="rect">
            <a:avLst/>
          </a:prstGeom>
          <a:solidFill>
            <a:srgbClr val="F6D8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895F32-ED6E-1622-ABD5-0B6E26163881}"/>
              </a:ext>
            </a:extLst>
          </p:cNvPr>
          <p:cNvSpPr/>
          <p:nvPr/>
        </p:nvSpPr>
        <p:spPr>
          <a:xfrm>
            <a:off x="8414327" y="1981199"/>
            <a:ext cx="3281939" cy="4345709"/>
          </a:xfrm>
          <a:prstGeom prst="rect">
            <a:avLst/>
          </a:prstGeom>
          <a:solidFill>
            <a:srgbClr val="7EA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" name="Graphic 9" descr="Bar chart with solid fill">
            <a:extLst>
              <a:ext uri="{FF2B5EF4-FFF2-40B4-BE49-F238E27FC236}">
                <a16:creationId xmlns:a16="http://schemas.microsoft.com/office/drawing/2014/main" id="{896C316C-7F80-7C7C-EB3D-473E9D8E93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09931" y="2131658"/>
            <a:ext cx="2981705" cy="2981705"/>
          </a:xfrm>
          <a:prstGeom prst="rect">
            <a:avLst/>
          </a:prstGeom>
        </p:spPr>
      </p:pic>
      <p:pic>
        <p:nvPicPr>
          <p:cNvPr id="12" name="Graphic 11" descr="Radar Chart with solid fill">
            <a:extLst>
              <a:ext uri="{FF2B5EF4-FFF2-40B4-BE49-F238E27FC236}">
                <a16:creationId xmlns:a16="http://schemas.microsoft.com/office/drawing/2014/main" id="{162021FF-0354-78AC-59E7-06CA3CA74A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3157" y="2131658"/>
            <a:ext cx="2782994" cy="2782994"/>
          </a:xfrm>
          <a:prstGeom prst="rect">
            <a:avLst/>
          </a:prstGeom>
        </p:spPr>
      </p:pic>
      <p:pic>
        <p:nvPicPr>
          <p:cNvPr id="14" name="Graphic 13" descr="Upward trend outline">
            <a:extLst>
              <a:ext uri="{FF2B5EF4-FFF2-40B4-BE49-F238E27FC236}">
                <a16:creationId xmlns:a16="http://schemas.microsoft.com/office/drawing/2014/main" id="{8AAF2374-09F6-64DB-2F54-A3D524D5DF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83269" y="2218500"/>
            <a:ext cx="2696152" cy="26961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174AE25-F000-6DE2-7A70-F7F9B645FD33}"/>
              </a:ext>
            </a:extLst>
          </p:cNvPr>
          <p:cNvSpPr txBox="1"/>
          <p:nvPr/>
        </p:nvSpPr>
        <p:spPr>
          <a:xfrm>
            <a:off x="509588" y="4914652"/>
            <a:ext cx="1616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>
                <a:solidFill>
                  <a:schemeClr val="bg1"/>
                </a:solidFill>
                <a:latin typeface="Daytona Condensed" panose="020B0604020202020204" pitchFamily="34" charset="0"/>
              </a:rPr>
              <a:t>Example Title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4F829C-2CC3-80E7-4B58-276FC776FAD7}"/>
              </a:ext>
            </a:extLst>
          </p:cNvPr>
          <p:cNvSpPr txBox="1"/>
          <p:nvPr/>
        </p:nvSpPr>
        <p:spPr>
          <a:xfrm>
            <a:off x="495734" y="5333052"/>
            <a:ext cx="30695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200" dirty="0">
                <a:solidFill>
                  <a:schemeClr val="bg1"/>
                </a:solidFill>
                <a:latin typeface="Daytona Condensed Light" panose="020B0604020202020204" pitchFamily="34" charset="0"/>
              </a:rPr>
              <a:t>Lorem ipsum </a:t>
            </a:r>
            <a:r>
              <a:rPr lang="en-IE" sz="1200" dirty="0" err="1">
                <a:solidFill>
                  <a:schemeClr val="bg1"/>
                </a:solidFill>
                <a:latin typeface="Daytona Condensed Light" panose="020B0604020202020204" pitchFamily="34" charset="0"/>
              </a:rPr>
              <a:t>dolor</a:t>
            </a:r>
            <a:r>
              <a:rPr lang="en-IE" sz="1200" dirty="0">
                <a:solidFill>
                  <a:schemeClr val="bg1"/>
                </a:solidFill>
                <a:latin typeface="Daytona Condensed Light" panose="020B0604020202020204" pitchFamily="34" charset="0"/>
              </a:rPr>
              <a:t> sit </a:t>
            </a:r>
            <a:r>
              <a:rPr lang="en-IE" sz="1200" dirty="0" err="1">
                <a:solidFill>
                  <a:schemeClr val="bg1"/>
                </a:solidFill>
                <a:latin typeface="Daytona Condensed Light" panose="020B0604020202020204" pitchFamily="34" charset="0"/>
              </a:rPr>
              <a:t>amet</a:t>
            </a:r>
            <a:r>
              <a:rPr lang="en-IE" sz="1200" dirty="0">
                <a:solidFill>
                  <a:schemeClr val="bg1"/>
                </a:solidFill>
                <a:latin typeface="Daytona Condensed Light" panose="020B0604020202020204" pitchFamily="34" charset="0"/>
              </a:rPr>
              <a:t>, </a:t>
            </a:r>
            <a:r>
              <a:rPr lang="en-IE" sz="1200" dirty="0" err="1">
                <a:solidFill>
                  <a:schemeClr val="bg1"/>
                </a:solidFill>
                <a:latin typeface="Daytona Condensed Light" panose="020B0604020202020204" pitchFamily="34" charset="0"/>
              </a:rPr>
              <a:t>consectetur</a:t>
            </a:r>
            <a:r>
              <a:rPr lang="en-IE" sz="1200" dirty="0">
                <a:solidFill>
                  <a:schemeClr val="bg1"/>
                </a:solidFill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solidFill>
                  <a:schemeClr val="bg1"/>
                </a:solidFill>
                <a:latin typeface="Daytona Condensed Light" panose="020B0604020202020204" pitchFamily="34" charset="0"/>
              </a:rPr>
              <a:t>adipiscing</a:t>
            </a:r>
            <a:r>
              <a:rPr lang="en-IE" sz="1200" dirty="0">
                <a:solidFill>
                  <a:schemeClr val="bg1"/>
                </a:solidFill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solidFill>
                  <a:schemeClr val="bg1"/>
                </a:solidFill>
                <a:latin typeface="Daytona Condensed Light" panose="020B0604020202020204" pitchFamily="34" charset="0"/>
              </a:rPr>
              <a:t>elit</a:t>
            </a:r>
            <a:r>
              <a:rPr lang="en-IE" sz="1200" dirty="0">
                <a:solidFill>
                  <a:schemeClr val="bg1"/>
                </a:solidFill>
                <a:latin typeface="Daytona Condensed Light" panose="020B0604020202020204" pitchFamily="34" charset="0"/>
              </a:rPr>
              <a:t>. Nam </a:t>
            </a:r>
            <a:r>
              <a:rPr lang="en-IE" sz="1200" dirty="0" err="1">
                <a:solidFill>
                  <a:schemeClr val="bg1"/>
                </a:solidFill>
                <a:latin typeface="Daytona Condensed Light" panose="020B0604020202020204" pitchFamily="34" charset="0"/>
              </a:rPr>
              <a:t>posuere</a:t>
            </a:r>
            <a:r>
              <a:rPr lang="en-IE" sz="1200" dirty="0">
                <a:solidFill>
                  <a:schemeClr val="bg1"/>
                </a:solidFill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solidFill>
                  <a:schemeClr val="bg1"/>
                </a:solidFill>
                <a:latin typeface="Daytona Condensed Light" panose="020B0604020202020204" pitchFamily="34" charset="0"/>
              </a:rPr>
              <a:t>diam</a:t>
            </a:r>
            <a:r>
              <a:rPr lang="en-IE" sz="1200" dirty="0">
                <a:solidFill>
                  <a:schemeClr val="bg1"/>
                </a:solidFill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solidFill>
                  <a:schemeClr val="bg1"/>
                </a:solidFill>
                <a:latin typeface="Daytona Condensed Light" panose="020B0604020202020204" pitchFamily="34" charset="0"/>
              </a:rPr>
              <a:t>eu</a:t>
            </a:r>
            <a:r>
              <a:rPr lang="en-IE" sz="1200" dirty="0">
                <a:solidFill>
                  <a:schemeClr val="bg1"/>
                </a:solidFill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solidFill>
                  <a:schemeClr val="bg1"/>
                </a:solidFill>
                <a:latin typeface="Daytona Condensed Light" panose="020B0604020202020204" pitchFamily="34" charset="0"/>
              </a:rPr>
              <a:t>odio</a:t>
            </a:r>
            <a:r>
              <a:rPr lang="en-IE" sz="1200" dirty="0">
                <a:solidFill>
                  <a:schemeClr val="bg1"/>
                </a:solidFill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solidFill>
                  <a:schemeClr val="bg1"/>
                </a:solidFill>
                <a:latin typeface="Daytona Condensed Light" panose="020B0604020202020204" pitchFamily="34" charset="0"/>
              </a:rPr>
              <a:t>varius</a:t>
            </a:r>
            <a:r>
              <a:rPr lang="en-IE" sz="1200" dirty="0">
                <a:solidFill>
                  <a:schemeClr val="bg1"/>
                </a:solidFill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solidFill>
                  <a:schemeClr val="bg1"/>
                </a:solidFill>
                <a:latin typeface="Daytona Condensed Light" panose="020B0604020202020204" pitchFamily="34" charset="0"/>
              </a:rPr>
              <a:t>varius</a:t>
            </a:r>
            <a:r>
              <a:rPr lang="en-IE" sz="1200" dirty="0">
                <a:solidFill>
                  <a:schemeClr val="bg1"/>
                </a:solidFill>
                <a:latin typeface="Daytona Condensed Light" panose="020B0604020202020204" pitchFamily="34" charset="0"/>
              </a:rPr>
              <a:t>. Ut et </a:t>
            </a:r>
            <a:r>
              <a:rPr lang="en-IE" sz="1200" dirty="0" err="1">
                <a:solidFill>
                  <a:schemeClr val="bg1"/>
                </a:solidFill>
                <a:latin typeface="Daytona Condensed Light" panose="020B0604020202020204" pitchFamily="34" charset="0"/>
              </a:rPr>
              <a:t>neque</a:t>
            </a:r>
            <a:r>
              <a:rPr lang="en-IE" sz="1200" dirty="0">
                <a:solidFill>
                  <a:schemeClr val="bg1"/>
                </a:solidFill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solidFill>
                  <a:schemeClr val="bg1"/>
                </a:solidFill>
                <a:latin typeface="Daytona Condensed Light" panose="020B0604020202020204" pitchFamily="34" charset="0"/>
              </a:rPr>
              <a:t>placerat</a:t>
            </a:r>
            <a:r>
              <a:rPr lang="en-IE" sz="1200" dirty="0">
                <a:solidFill>
                  <a:schemeClr val="bg1"/>
                </a:solidFill>
                <a:latin typeface="Daytona Condensed Light" panose="020B0604020202020204" pitchFamily="34" charset="0"/>
              </a:rPr>
              <a:t>, Lorem ipsum </a:t>
            </a:r>
            <a:r>
              <a:rPr lang="en-IE" sz="1200" dirty="0" err="1">
                <a:solidFill>
                  <a:schemeClr val="bg1"/>
                </a:solidFill>
                <a:latin typeface="Daytona Condensed Light" panose="020B0604020202020204" pitchFamily="34" charset="0"/>
              </a:rPr>
              <a:t>dolor</a:t>
            </a:r>
            <a:r>
              <a:rPr lang="en-IE" sz="1200" dirty="0">
                <a:solidFill>
                  <a:schemeClr val="bg1"/>
                </a:solidFill>
                <a:latin typeface="Daytona Condensed Light" panose="020B0604020202020204" pitchFamily="34" charset="0"/>
              </a:rPr>
              <a:t> sit </a:t>
            </a:r>
            <a:r>
              <a:rPr lang="en-IE" sz="1200" dirty="0" err="1">
                <a:solidFill>
                  <a:schemeClr val="bg1"/>
                </a:solidFill>
                <a:latin typeface="Daytona Condensed Light" panose="020B0604020202020204" pitchFamily="34" charset="0"/>
              </a:rPr>
              <a:t>amet</a:t>
            </a:r>
            <a:r>
              <a:rPr lang="en-IE" sz="1200" dirty="0">
                <a:solidFill>
                  <a:schemeClr val="bg1"/>
                </a:solidFill>
                <a:latin typeface="Daytona Condensed Light" panose="020B060402020202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1705FA-7257-F60F-B5CC-3286BEEDB0AE}"/>
              </a:ext>
            </a:extLst>
          </p:cNvPr>
          <p:cNvSpPr txBox="1"/>
          <p:nvPr/>
        </p:nvSpPr>
        <p:spPr>
          <a:xfrm>
            <a:off x="4575103" y="4914652"/>
            <a:ext cx="1616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>
                <a:solidFill>
                  <a:schemeClr val="bg1"/>
                </a:solidFill>
                <a:latin typeface="Daytona Condensed" panose="020B0604020202020204" pitchFamily="34" charset="0"/>
              </a:rPr>
              <a:t>Example Title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ADE10E-57B9-EE46-656A-56277F9AC1EC}"/>
              </a:ext>
            </a:extLst>
          </p:cNvPr>
          <p:cNvSpPr txBox="1"/>
          <p:nvPr/>
        </p:nvSpPr>
        <p:spPr>
          <a:xfrm>
            <a:off x="4561249" y="5333052"/>
            <a:ext cx="30695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200" dirty="0">
                <a:solidFill>
                  <a:schemeClr val="bg1"/>
                </a:solidFill>
                <a:latin typeface="Daytona Condensed Light" panose="020B0604020202020204" pitchFamily="34" charset="0"/>
              </a:rPr>
              <a:t>Lorem ipsum </a:t>
            </a:r>
            <a:r>
              <a:rPr lang="en-IE" sz="1200" dirty="0" err="1">
                <a:solidFill>
                  <a:schemeClr val="bg1"/>
                </a:solidFill>
                <a:latin typeface="Daytona Condensed Light" panose="020B0604020202020204" pitchFamily="34" charset="0"/>
              </a:rPr>
              <a:t>dolor</a:t>
            </a:r>
            <a:r>
              <a:rPr lang="en-IE" sz="1200" dirty="0">
                <a:solidFill>
                  <a:schemeClr val="bg1"/>
                </a:solidFill>
                <a:latin typeface="Daytona Condensed Light" panose="020B0604020202020204" pitchFamily="34" charset="0"/>
              </a:rPr>
              <a:t> sit </a:t>
            </a:r>
            <a:r>
              <a:rPr lang="en-IE" sz="1200" dirty="0" err="1">
                <a:solidFill>
                  <a:schemeClr val="bg1"/>
                </a:solidFill>
                <a:latin typeface="Daytona Condensed Light" panose="020B0604020202020204" pitchFamily="34" charset="0"/>
              </a:rPr>
              <a:t>amet</a:t>
            </a:r>
            <a:r>
              <a:rPr lang="en-IE" sz="1200" dirty="0">
                <a:solidFill>
                  <a:schemeClr val="bg1"/>
                </a:solidFill>
                <a:latin typeface="Daytona Condensed Light" panose="020B0604020202020204" pitchFamily="34" charset="0"/>
              </a:rPr>
              <a:t>, </a:t>
            </a:r>
            <a:r>
              <a:rPr lang="en-IE" sz="1200" dirty="0" err="1">
                <a:solidFill>
                  <a:schemeClr val="bg1"/>
                </a:solidFill>
                <a:latin typeface="Daytona Condensed Light" panose="020B0604020202020204" pitchFamily="34" charset="0"/>
              </a:rPr>
              <a:t>consectetur</a:t>
            </a:r>
            <a:r>
              <a:rPr lang="en-IE" sz="1200" dirty="0">
                <a:solidFill>
                  <a:schemeClr val="bg1"/>
                </a:solidFill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solidFill>
                  <a:schemeClr val="bg1"/>
                </a:solidFill>
                <a:latin typeface="Daytona Condensed Light" panose="020B0604020202020204" pitchFamily="34" charset="0"/>
              </a:rPr>
              <a:t>adipiscing</a:t>
            </a:r>
            <a:r>
              <a:rPr lang="en-IE" sz="1200" dirty="0">
                <a:solidFill>
                  <a:schemeClr val="bg1"/>
                </a:solidFill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solidFill>
                  <a:schemeClr val="bg1"/>
                </a:solidFill>
                <a:latin typeface="Daytona Condensed Light" panose="020B0604020202020204" pitchFamily="34" charset="0"/>
              </a:rPr>
              <a:t>elit</a:t>
            </a:r>
            <a:r>
              <a:rPr lang="en-IE" sz="1200" dirty="0">
                <a:solidFill>
                  <a:schemeClr val="bg1"/>
                </a:solidFill>
                <a:latin typeface="Daytona Condensed Light" panose="020B0604020202020204" pitchFamily="34" charset="0"/>
              </a:rPr>
              <a:t>. Nam </a:t>
            </a:r>
            <a:r>
              <a:rPr lang="en-IE" sz="1200" dirty="0" err="1">
                <a:solidFill>
                  <a:schemeClr val="bg1"/>
                </a:solidFill>
                <a:latin typeface="Daytona Condensed Light" panose="020B0604020202020204" pitchFamily="34" charset="0"/>
              </a:rPr>
              <a:t>posuere</a:t>
            </a:r>
            <a:r>
              <a:rPr lang="en-IE" sz="1200" dirty="0">
                <a:solidFill>
                  <a:schemeClr val="bg1"/>
                </a:solidFill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solidFill>
                  <a:schemeClr val="bg1"/>
                </a:solidFill>
                <a:latin typeface="Daytona Condensed Light" panose="020B0604020202020204" pitchFamily="34" charset="0"/>
              </a:rPr>
              <a:t>diam</a:t>
            </a:r>
            <a:r>
              <a:rPr lang="en-IE" sz="1200" dirty="0">
                <a:solidFill>
                  <a:schemeClr val="bg1"/>
                </a:solidFill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solidFill>
                  <a:schemeClr val="bg1"/>
                </a:solidFill>
                <a:latin typeface="Daytona Condensed Light" panose="020B0604020202020204" pitchFamily="34" charset="0"/>
              </a:rPr>
              <a:t>eu</a:t>
            </a:r>
            <a:r>
              <a:rPr lang="en-IE" sz="1200" dirty="0">
                <a:solidFill>
                  <a:schemeClr val="bg1"/>
                </a:solidFill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solidFill>
                  <a:schemeClr val="bg1"/>
                </a:solidFill>
                <a:latin typeface="Daytona Condensed Light" panose="020B0604020202020204" pitchFamily="34" charset="0"/>
              </a:rPr>
              <a:t>odio</a:t>
            </a:r>
            <a:r>
              <a:rPr lang="en-IE" sz="1200" dirty="0">
                <a:solidFill>
                  <a:schemeClr val="bg1"/>
                </a:solidFill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solidFill>
                  <a:schemeClr val="bg1"/>
                </a:solidFill>
                <a:latin typeface="Daytona Condensed Light" panose="020B0604020202020204" pitchFamily="34" charset="0"/>
              </a:rPr>
              <a:t>varius</a:t>
            </a:r>
            <a:r>
              <a:rPr lang="en-IE" sz="1200" dirty="0">
                <a:solidFill>
                  <a:schemeClr val="bg1"/>
                </a:solidFill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solidFill>
                  <a:schemeClr val="bg1"/>
                </a:solidFill>
                <a:latin typeface="Daytona Condensed Light" panose="020B0604020202020204" pitchFamily="34" charset="0"/>
              </a:rPr>
              <a:t>varius</a:t>
            </a:r>
            <a:r>
              <a:rPr lang="en-IE" sz="1200" dirty="0">
                <a:solidFill>
                  <a:schemeClr val="bg1"/>
                </a:solidFill>
                <a:latin typeface="Daytona Condensed Light" panose="020B0604020202020204" pitchFamily="34" charset="0"/>
              </a:rPr>
              <a:t>. Ut et </a:t>
            </a:r>
            <a:r>
              <a:rPr lang="en-IE" sz="1200" dirty="0" err="1">
                <a:solidFill>
                  <a:schemeClr val="bg1"/>
                </a:solidFill>
                <a:latin typeface="Daytona Condensed Light" panose="020B0604020202020204" pitchFamily="34" charset="0"/>
              </a:rPr>
              <a:t>neque</a:t>
            </a:r>
            <a:r>
              <a:rPr lang="en-IE" sz="1200" dirty="0">
                <a:solidFill>
                  <a:schemeClr val="bg1"/>
                </a:solidFill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solidFill>
                  <a:schemeClr val="bg1"/>
                </a:solidFill>
                <a:latin typeface="Daytona Condensed Light" panose="020B0604020202020204" pitchFamily="34" charset="0"/>
              </a:rPr>
              <a:t>placerat</a:t>
            </a:r>
            <a:r>
              <a:rPr lang="en-IE" sz="1200" dirty="0">
                <a:solidFill>
                  <a:schemeClr val="bg1"/>
                </a:solidFill>
                <a:latin typeface="Daytona Condensed Light" panose="020B0604020202020204" pitchFamily="34" charset="0"/>
              </a:rPr>
              <a:t>, Lorem ipsum </a:t>
            </a:r>
            <a:r>
              <a:rPr lang="en-IE" sz="1200" dirty="0" err="1">
                <a:solidFill>
                  <a:schemeClr val="bg1"/>
                </a:solidFill>
                <a:latin typeface="Daytona Condensed Light" panose="020B0604020202020204" pitchFamily="34" charset="0"/>
              </a:rPr>
              <a:t>dolor</a:t>
            </a:r>
            <a:r>
              <a:rPr lang="en-IE" sz="1200" dirty="0">
                <a:solidFill>
                  <a:schemeClr val="bg1"/>
                </a:solidFill>
                <a:latin typeface="Daytona Condensed Light" panose="020B0604020202020204" pitchFamily="34" charset="0"/>
              </a:rPr>
              <a:t> sit </a:t>
            </a:r>
            <a:r>
              <a:rPr lang="en-IE" sz="1200" dirty="0" err="1">
                <a:solidFill>
                  <a:schemeClr val="bg1"/>
                </a:solidFill>
                <a:latin typeface="Daytona Condensed Light" panose="020B0604020202020204" pitchFamily="34" charset="0"/>
              </a:rPr>
              <a:t>amet</a:t>
            </a:r>
            <a:r>
              <a:rPr lang="en-IE" sz="1200" dirty="0">
                <a:solidFill>
                  <a:schemeClr val="bg1"/>
                </a:solidFill>
                <a:latin typeface="Daytona Condensed Light" panose="020B0604020202020204" pitchFamily="34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068D78-0E0B-60B2-1C76-15756F39F079}"/>
              </a:ext>
            </a:extLst>
          </p:cNvPr>
          <p:cNvSpPr txBox="1"/>
          <p:nvPr/>
        </p:nvSpPr>
        <p:spPr>
          <a:xfrm>
            <a:off x="8640618" y="4914652"/>
            <a:ext cx="1616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>
                <a:solidFill>
                  <a:schemeClr val="bg1"/>
                </a:solidFill>
                <a:latin typeface="Daytona Condensed" panose="020B0604020202020204" pitchFamily="34" charset="0"/>
              </a:rPr>
              <a:t>Example Title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D849CF-713D-2E94-A0C4-D60B894A4EDC}"/>
              </a:ext>
            </a:extLst>
          </p:cNvPr>
          <p:cNvSpPr txBox="1"/>
          <p:nvPr/>
        </p:nvSpPr>
        <p:spPr>
          <a:xfrm>
            <a:off x="8626764" y="5333052"/>
            <a:ext cx="30695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200" dirty="0">
                <a:solidFill>
                  <a:schemeClr val="bg1"/>
                </a:solidFill>
                <a:latin typeface="Daytona Condensed Light" panose="020B0604020202020204" pitchFamily="34" charset="0"/>
              </a:rPr>
              <a:t>Lorem ipsum </a:t>
            </a:r>
            <a:r>
              <a:rPr lang="en-IE" sz="1200" dirty="0" err="1">
                <a:solidFill>
                  <a:schemeClr val="bg1"/>
                </a:solidFill>
                <a:latin typeface="Daytona Condensed Light" panose="020B0604020202020204" pitchFamily="34" charset="0"/>
              </a:rPr>
              <a:t>dolor</a:t>
            </a:r>
            <a:r>
              <a:rPr lang="en-IE" sz="1200" dirty="0">
                <a:solidFill>
                  <a:schemeClr val="bg1"/>
                </a:solidFill>
                <a:latin typeface="Daytona Condensed Light" panose="020B0604020202020204" pitchFamily="34" charset="0"/>
              </a:rPr>
              <a:t> sit </a:t>
            </a:r>
            <a:r>
              <a:rPr lang="en-IE" sz="1200" dirty="0" err="1">
                <a:solidFill>
                  <a:schemeClr val="bg1"/>
                </a:solidFill>
                <a:latin typeface="Daytona Condensed Light" panose="020B0604020202020204" pitchFamily="34" charset="0"/>
              </a:rPr>
              <a:t>amet</a:t>
            </a:r>
            <a:r>
              <a:rPr lang="en-IE" sz="1200" dirty="0">
                <a:solidFill>
                  <a:schemeClr val="bg1"/>
                </a:solidFill>
                <a:latin typeface="Daytona Condensed Light" panose="020B0604020202020204" pitchFamily="34" charset="0"/>
              </a:rPr>
              <a:t>, </a:t>
            </a:r>
            <a:r>
              <a:rPr lang="en-IE" sz="1200" dirty="0" err="1">
                <a:solidFill>
                  <a:schemeClr val="bg1"/>
                </a:solidFill>
                <a:latin typeface="Daytona Condensed Light" panose="020B0604020202020204" pitchFamily="34" charset="0"/>
              </a:rPr>
              <a:t>consectetur</a:t>
            </a:r>
            <a:r>
              <a:rPr lang="en-IE" sz="1200" dirty="0">
                <a:solidFill>
                  <a:schemeClr val="bg1"/>
                </a:solidFill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solidFill>
                  <a:schemeClr val="bg1"/>
                </a:solidFill>
                <a:latin typeface="Daytona Condensed Light" panose="020B0604020202020204" pitchFamily="34" charset="0"/>
              </a:rPr>
              <a:t>adipiscing</a:t>
            </a:r>
            <a:r>
              <a:rPr lang="en-IE" sz="1200" dirty="0">
                <a:solidFill>
                  <a:schemeClr val="bg1"/>
                </a:solidFill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solidFill>
                  <a:schemeClr val="bg1"/>
                </a:solidFill>
                <a:latin typeface="Daytona Condensed Light" panose="020B0604020202020204" pitchFamily="34" charset="0"/>
              </a:rPr>
              <a:t>elit</a:t>
            </a:r>
            <a:r>
              <a:rPr lang="en-IE" sz="1200" dirty="0">
                <a:solidFill>
                  <a:schemeClr val="bg1"/>
                </a:solidFill>
                <a:latin typeface="Daytona Condensed Light" panose="020B0604020202020204" pitchFamily="34" charset="0"/>
              </a:rPr>
              <a:t>. Nam </a:t>
            </a:r>
            <a:r>
              <a:rPr lang="en-IE" sz="1200" dirty="0" err="1">
                <a:solidFill>
                  <a:schemeClr val="bg1"/>
                </a:solidFill>
                <a:latin typeface="Daytona Condensed Light" panose="020B0604020202020204" pitchFamily="34" charset="0"/>
              </a:rPr>
              <a:t>posuere</a:t>
            </a:r>
            <a:r>
              <a:rPr lang="en-IE" sz="1200" dirty="0">
                <a:solidFill>
                  <a:schemeClr val="bg1"/>
                </a:solidFill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solidFill>
                  <a:schemeClr val="bg1"/>
                </a:solidFill>
                <a:latin typeface="Daytona Condensed Light" panose="020B0604020202020204" pitchFamily="34" charset="0"/>
              </a:rPr>
              <a:t>diam</a:t>
            </a:r>
            <a:r>
              <a:rPr lang="en-IE" sz="1200" dirty="0">
                <a:solidFill>
                  <a:schemeClr val="bg1"/>
                </a:solidFill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solidFill>
                  <a:schemeClr val="bg1"/>
                </a:solidFill>
                <a:latin typeface="Daytona Condensed Light" panose="020B0604020202020204" pitchFamily="34" charset="0"/>
              </a:rPr>
              <a:t>eu</a:t>
            </a:r>
            <a:r>
              <a:rPr lang="en-IE" sz="1200" dirty="0">
                <a:solidFill>
                  <a:schemeClr val="bg1"/>
                </a:solidFill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solidFill>
                  <a:schemeClr val="bg1"/>
                </a:solidFill>
                <a:latin typeface="Daytona Condensed Light" panose="020B0604020202020204" pitchFamily="34" charset="0"/>
              </a:rPr>
              <a:t>odio</a:t>
            </a:r>
            <a:r>
              <a:rPr lang="en-IE" sz="1200" dirty="0">
                <a:solidFill>
                  <a:schemeClr val="bg1"/>
                </a:solidFill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solidFill>
                  <a:schemeClr val="bg1"/>
                </a:solidFill>
                <a:latin typeface="Daytona Condensed Light" panose="020B0604020202020204" pitchFamily="34" charset="0"/>
              </a:rPr>
              <a:t>varius</a:t>
            </a:r>
            <a:r>
              <a:rPr lang="en-IE" sz="1200" dirty="0">
                <a:solidFill>
                  <a:schemeClr val="bg1"/>
                </a:solidFill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solidFill>
                  <a:schemeClr val="bg1"/>
                </a:solidFill>
                <a:latin typeface="Daytona Condensed Light" panose="020B0604020202020204" pitchFamily="34" charset="0"/>
              </a:rPr>
              <a:t>varius</a:t>
            </a:r>
            <a:r>
              <a:rPr lang="en-IE" sz="1200" dirty="0">
                <a:solidFill>
                  <a:schemeClr val="bg1"/>
                </a:solidFill>
                <a:latin typeface="Daytona Condensed Light" panose="020B0604020202020204" pitchFamily="34" charset="0"/>
              </a:rPr>
              <a:t>. Ut et </a:t>
            </a:r>
            <a:r>
              <a:rPr lang="en-IE" sz="1200" dirty="0" err="1">
                <a:solidFill>
                  <a:schemeClr val="bg1"/>
                </a:solidFill>
                <a:latin typeface="Daytona Condensed Light" panose="020B0604020202020204" pitchFamily="34" charset="0"/>
              </a:rPr>
              <a:t>neque</a:t>
            </a:r>
            <a:r>
              <a:rPr lang="en-IE" sz="1200" dirty="0">
                <a:solidFill>
                  <a:schemeClr val="bg1"/>
                </a:solidFill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solidFill>
                  <a:schemeClr val="bg1"/>
                </a:solidFill>
                <a:latin typeface="Daytona Condensed Light" panose="020B0604020202020204" pitchFamily="34" charset="0"/>
              </a:rPr>
              <a:t>placerat</a:t>
            </a:r>
            <a:r>
              <a:rPr lang="en-IE" sz="1200" dirty="0">
                <a:solidFill>
                  <a:schemeClr val="bg1"/>
                </a:solidFill>
                <a:latin typeface="Daytona Condensed Light" panose="020B0604020202020204" pitchFamily="34" charset="0"/>
              </a:rPr>
              <a:t>, Lorem ipsum </a:t>
            </a:r>
            <a:r>
              <a:rPr lang="en-IE" sz="1200" dirty="0" err="1">
                <a:solidFill>
                  <a:schemeClr val="bg1"/>
                </a:solidFill>
                <a:latin typeface="Daytona Condensed Light" panose="020B0604020202020204" pitchFamily="34" charset="0"/>
              </a:rPr>
              <a:t>dolor</a:t>
            </a:r>
            <a:r>
              <a:rPr lang="en-IE" sz="1200" dirty="0">
                <a:solidFill>
                  <a:schemeClr val="bg1"/>
                </a:solidFill>
                <a:latin typeface="Daytona Condensed Light" panose="020B0604020202020204" pitchFamily="34" charset="0"/>
              </a:rPr>
              <a:t> sit </a:t>
            </a:r>
            <a:r>
              <a:rPr lang="en-IE" sz="1200" dirty="0" err="1">
                <a:solidFill>
                  <a:schemeClr val="bg1"/>
                </a:solidFill>
                <a:latin typeface="Daytona Condensed Light" panose="020B0604020202020204" pitchFamily="34" charset="0"/>
              </a:rPr>
              <a:t>amet</a:t>
            </a:r>
            <a:r>
              <a:rPr lang="en-IE" sz="1200" dirty="0">
                <a:solidFill>
                  <a:schemeClr val="bg1"/>
                </a:solidFill>
                <a:latin typeface="Daytona Condensed Light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7380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hospital room&#10;&#10;Description automatically generated">
            <a:extLst>
              <a:ext uri="{FF2B5EF4-FFF2-40B4-BE49-F238E27FC236}">
                <a16:creationId xmlns:a16="http://schemas.microsoft.com/office/drawing/2014/main" id="{05AD3D36-6F47-AB1B-DFF6-73E8FCCDDC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1" b="36700"/>
          <a:stretch/>
        </p:blipFill>
        <p:spPr>
          <a:xfrm>
            <a:off x="0" y="-323075"/>
            <a:ext cx="12192000" cy="349134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C8F971C-F6FC-7BFA-0872-C4C6682CAF98}"/>
              </a:ext>
            </a:extLst>
          </p:cNvPr>
          <p:cNvSpPr/>
          <p:nvPr/>
        </p:nvSpPr>
        <p:spPr>
          <a:xfrm>
            <a:off x="341745" y="1916543"/>
            <a:ext cx="3131128" cy="4419601"/>
          </a:xfrm>
          <a:prstGeom prst="rect">
            <a:avLst/>
          </a:prstGeom>
          <a:solidFill>
            <a:srgbClr val="7EA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9CE889-3609-68A2-FFBF-8E3C4EB1A566}"/>
              </a:ext>
            </a:extLst>
          </p:cNvPr>
          <p:cNvSpPr txBox="1"/>
          <p:nvPr/>
        </p:nvSpPr>
        <p:spPr>
          <a:xfrm>
            <a:off x="5435601" y="3373931"/>
            <a:ext cx="3800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200" dirty="0">
                <a:latin typeface="Daytona Condensed Light" panose="020B0604020202020204" pitchFamily="34" charset="0"/>
              </a:rPr>
              <a:t>Lorem ipsum </a:t>
            </a:r>
            <a:r>
              <a:rPr lang="en-IE" sz="1200" dirty="0" err="1">
                <a:latin typeface="Daytona Condensed Light" panose="020B0604020202020204" pitchFamily="34" charset="0"/>
              </a:rPr>
              <a:t>dolor</a:t>
            </a:r>
            <a:r>
              <a:rPr lang="en-IE" sz="1200" dirty="0">
                <a:latin typeface="Daytona Condensed Light" panose="020B0604020202020204" pitchFamily="34" charset="0"/>
              </a:rPr>
              <a:t> sit </a:t>
            </a:r>
            <a:r>
              <a:rPr lang="en-IE" sz="1200" dirty="0" err="1">
                <a:latin typeface="Daytona Condensed Light" panose="020B0604020202020204" pitchFamily="34" charset="0"/>
              </a:rPr>
              <a:t>amet</a:t>
            </a:r>
            <a:r>
              <a:rPr lang="en-IE" sz="1200" dirty="0">
                <a:latin typeface="Daytona Condensed Light" panose="020B0604020202020204" pitchFamily="34" charset="0"/>
              </a:rPr>
              <a:t>, </a:t>
            </a:r>
            <a:r>
              <a:rPr lang="en-IE" sz="1200" dirty="0" err="1">
                <a:latin typeface="Daytona Condensed Light" panose="020B0604020202020204" pitchFamily="34" charset="0"/>
              </a:rPr>
              <a:t>consectetur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adipiscing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elit</a:t>
            </a:r>
            <a:r>
              <a:rPr lang="en-IE" sz="1200" dirty="0">
                <a:latin typeface="Daytona Condensed Light" panose="020B0604020202020204" pitchFamily="34" charset="0"/>
              </a:rPr>
              <a:t>. Nam </a:t>
            </a:r>
            <a:r>
              <a:rPr lang="en-IE" sz="1200" dirty="0" err="1">
                <a:latin typeface="Daytona Condensed Light" panose="020B0604020202020204" pitchFamily="34" charset="0"/>
              </a:rPr>
              <a:t>posuere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diam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eu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odio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varius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varius</a:t>
            </a:r>
            <a:r>
              <a:rPr lang="en-IE" sz="1200" dirty="0">
                <a:latin typeface="Daytona Condensed Light" panose="020B0604020202020204" pitchFamily="34" charset="0"/>
              </a:rPr>
              <a:t>. Ut et </a:t>
            </a:r>
            <a:r>
              <a:rPr lang="en-IE" sz="1200" dirty="0" err="1">
                <a:latin typeface="Daytona Condensed Light" panose="020B0604020202020204" pitchFamily="34" charset="0"/>
              </a:rPr>
              <a:t>neque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placerat</a:t>
            </a:r>
            <a:r>
              <a:rPr lang="en-IE" sz="1200" dirty="0">
                <a:latin typeface="Daytona Condensed Light" panose="020B0604020202020204" pitchFamily="34" charset="0"/>
              </a:rPr>
              <a:t>, </a:t>
            </a:r>
            <a:r>
              <a:rPr lang="en-IE" sz="1200" dirty="0" err="1">
                <a:latin typeface="Daytona Condensed Light" panose="020B0604020202020204" pitchFamily="34" charset="0"/>
              </a:rPr>
              <a:t>tincidunt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nibh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ullamcorper</a:t>
            </a:r>
            <a:r>
              <a:rPr lang="en-IE" sz="1200" dirty="0">
                <a:latin typeface="Daytona Condensed Light" panose="020B0604020202020204" pitchFamily="34" charset="0"/>
              </a:rPr>
              <a:t>, </a:t>
            </a:r>
            <a:r>
              <a:rPr lang="en-IE" sz="1200" dirty="0" err="1">
                <a:latin typeface="Daytona Condensed Light" panose="020B0604020202020204" pitchFamily="34" charset="0"/>
              </a:rPr>
              <a:t>malesuada</a:t>
            </a:r>
            <a:r>
              <a:rPr lang="en-IE" sz="1200" dirty="0">
                <a:latin typeface="Daytona Condensed Light" panose="020B0604020202020204" pitchFamily="34" charset="0"/>
              </a:rPr>
              <a:t> eros.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6EC539-5932-7289-E8AE-F2BA486BACD5}"/>
              </a:ext>
            </a:extLst>
          </p:cNvPr>
          <p:cNvSpPr txBox="1"/>
          <p:nvPr/>
        </p:nvSpPr>
        <p:spPr>
          <a:xfrm>
            <a:off x="5435601" y="4477615"/>
            <a:ext cx="3800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200" dirty="0">
                <a:latin typeface="Daytona Condensed Light" panose="020B0604020202020204" pitchFamily="34" charset="0"/>
              </a:rPr>
              <a:t>Lorem ipsum </a:t>
            </a:r>
            <a:r>
              <a:rPr lang="en-IE" sz="1200" dirty="0" err="1">
                <a:latin typeface="Daytona Condensed Light" panose="020B0604020202020204" pitchFamily="34" charset="0"/>
              </a:rPr>
              <a:t>dolor</a:t>
            </a:r>
            <a:r>
              <a:rPr lang="en-IE" sz="1200" dirty="0">
                <a:latin typeface="Daytona Condensed Light" panose="020B0604020202020204" pitchFamily="34" charset="0"/>
              </a:rPr>
              <a:t> sit </a:t>
            </a:r>
            <a:r>
              <a:rPr lang="en-IE" sz="1200" dirty="0" err="1">
                <a:latin typeface="Daytona Condensed Light" panose="020B0604020202020204" pitchFamily="34" charset="0"/>
              </a:rPr>
              <a:t>amet</a:t>
            </a:r>
            <a:r>
              <a:rPr lang="en-IE" sz="1200" dirty="0">
                <a:latin typeface="Daytona Condensed Light" panose="020B0604020202020204" pitchFamily="34" charset="0"/>
              </a:rPr>
              <a:t>, </a:t>
            </a:r>
            <a:r>
              <a:rPr lang="en-IE" sz="1200" dirty="0" err="1">
                <a:latin typeface="Daytona Condensed Light" panose="020B0604020202020204" pitchFamily="34" charset="0"/>
              </a:rPr>
              <a:t>consectetur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adipiscing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elit</a:t>
            </a:r>
            <a:r>
              <a:rPr lang="en-IE" sz="1200" dirty="0">
                <a:latin typeface="Daytona Condensed Light" panose="020B0604020202020204" pitchFamily="34" charset="0"/>
              </a:rPr>
              <a:t>. Nam </a:t>
            </a:r>
            <a:r>
              <a:rPr lang="en-IE" sz="1200" dirty="0" err="1">
                <a:latin typeface="Daytona Condensed Light" panose="020B0604020202020204" pitchFamily="34" charset="0"/>
              </a:rPr>
              <a:t>posuere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diam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eu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odio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varius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varius</a:t>
            </a:r>
            <a:r>
              <a:rPr lang="en-IE" sz="1200" dirty="0">
                <a:latin typeface="Daytona Condensed Light" panose="020B0604020202020204" pitchFamily="34" charset="0"/>
              </a:rPr>
              <a:t>. Ut et </a:t>
            </a:r>
            <a:r>
              <a:rPr lang="en-IE" sz="1200" dirty="0" err="1">
                <a:latin typeface="Daytona Condensed Light" panose="020B0604020202020204" pitchFamily="34" charset="0"/>
              </a:rPr>
              <a:t>neque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placerat</a:t>
            </a:r>
            <a:r>
              <a:rPr lang="en-IE" sz="1200" dirty="0">
                <a:latin typeface="Daytona Condensed Light" panose="020B0604020202020204" pitchFamily="34" charset="0"/>
              </a:rPr>
              <a:t>, </a:t>
            </a:r>
            <a:r>
              <a:rPr lang="en-IE" sz="1200" dirty="0" err="1">
                <a:latin typeface="Daytona Condensed Light" panose="020B0604020202020204" pitchFamily="34" charset="0"/>
              </a:rPr>
              <a:t>tincidunt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nibh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ullamcorper</a:t>
            </a:r>
            <a:r>
              <a:rPr lang="en-IE" sz="1200" dirty="0">
                <a:latin typeface="Daytona Condensed Light" panose="020B0604020202020204" pitchFamily="34" charset="0"/>
              </a:rPr>
              <a:t>, </a:t>
            </a:r>
            <a:r>
              <a:rPr lang="en-IE" sz="1200" dirty="0" err="1">
                <a:latin typeface="Daytona Condensed Light" panose="020B0604020202020204" pitchFamily="34" charset="0"/>
              </a:rPr>
              <a:t>malesuada</a:t>
            </a:r>
            <a:r>
              <a:rPr lang="en-IE" sz="1200" dirty="0">
                <a:latin typeface="Daytona Condensed Light" panose="020B0604020202020204" pitchFamily="34" charset="0"/>
              </a:rPr>
              <a:t> eros.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DED9F0-8E26-E87D-7BDB-0A35FC0F8570}"/>
              </a:ext>
            </a:extLst>
          </p:cNvPr>
          <p:cNvSpPr txBox="1"/>
          <p:nvPr/>
        </p:nvSpPr>
        <p:spPr>
          <a:xfrm>
            <a:off x="5435601" y="5689813"/>
            <a:ext cx="3800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200" dirty="0">
                <a:latin typeface="Daytona Condensed Light" panose="020B0604020202020204" pitchFamily="34" charset="0"/>
              </a:rPr>
              <a:t>Lorem ipsum </a:t>
            </a:r>
            <a:r>
              <a:rPr lang="en-IE" sz="1200" dirty="0" err="1">
                <a:latin typeface="Daytona Condensed Light" panose="020B0604020202020204" pitchFamily="34" charset="0"/>
              </a:rPr>
              <a:t>dolor</a:t>
            </a:r>
            <a:r>
              <a:rPr lang="en-IE" sz="1200" dirty="0">
                <a:latin typeface="Daytona Condensed Light" panose="020B0604020202020204" pitchFamily="34" charset="0"/>
              </a:rPr>
              <a:t> sit </a:t>
            </a:r>
            <a:r>
              <a:rPr lang="en-IE" sz="1200" dirty="0" err="1">
                <a:latin typeface="Daytona Condensed Light" panose="020B0604020202020204" pitchFamily="34" charset="0"/>
              </a:rPr>
              <a:t>amet</a:t>
            </a:r>
            <a:r>
              <a:rPr lang="en-IE" sz="1200" dirty="0">
                <a:latin typeface="Daytona Condensed Light" panose="020B0604020202020204" pitchFamily="34" charset="0"/>
              </a:rPr>
              <a:t>, </a:t>
            </a:r>
            <a:r>
              <a:rPr lang="en-IE" sz="1200" dirty="0" err="1">
                <a:latin typeface="Daytona Condensed Light" panose="020B0604020202020204" pitchFamily="34" charset="0"/>
              </a:rPr>
              <a:t>consectetur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adipiscing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elit</a:t>
            </a:r>
            <a:r>
              <a:rPr lang="en-IE" sz="1200" dirty="0">
                <a:latin typeface="Daytona Condensed Light" panose="020B0604020202020204" pitchFamily="34" charset="0"/>
              </a:rPr>
              <a:t>. Nam </a:t>
            </a:r>
            <a:r>
              <a:rPr lang="en-IE" sz="1200" dirty="0" err="1">
                <a:latin typeface="Daytona Condensed Light" panose="020B0604020202020204" pitchFamily="34" charset="0"/>
              </a:rPr>
              <a:t>posuere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diam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eu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odio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varius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varius</a:t>
            </a:r>
            <a:r>
              <a:rPr lang="en-IE" sz="1200" dirty="0">
                <a:latin typeface="Daytona Condensed Light" panose="020B0604020202020204" pitchFamily="34" charset="0"/>
              </a:rPr>
              <a:t>. Ut et </a:t>
            </a:r>
            <a:r>
              <a:rPr lang="en-IE" sz="1200" dirty="0" err="1">
                <a:latin typeface="Daytona Condensed Light" panose="020B0604020202020204" pitchFamily="34" charset="0"/>
              </a:rPr>
              <a:t>neque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placerat</a:t>
            </a:r>
            <a:r>
              <a:rPr lang="en-IE" sz="1200" dirty="0">
                <a:latin typeface="Daytona Condensed Light" panose="020B0604020202020204" pitchFamily="34" charset="0"/>
              </a:rPr>
              <a:t>, </a:t>
            </a:r>
            <a:r>
              <a:rPr lang="en-IE" sz="1200" dirty="0" err="1">
                <a:latin typeface="Daytona Condensed Light" panose="020B0604020202020204" pitchFamily="34" charset="0"/>
              </a:rPr>
              <a:t>tincidunt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nibh</a:t>
            </a:r>
            <a:r>
              <a:rPr lang="en-IE" sz="1200" dirty="0">
                <a:latin typeface="Daytona Condensed Light" panose="020B0604020202020204" pitchFamily="34" charset="0"/>
              </a:rPr>
              <a:t> </a:t>
            </a:r>
            <a:r>
              <a:rPr lang="en-IE" sz="1200" dirty="0" err="1">
                <a:latin typeface="Daytona Condensed Light" panose="020B0604020202020204" pitchFamily="34" charset="0"/>
              </a:rPr>
              <a:t>ullamcorper</a:t>
            </a:r>
            <a:r>
              <a:rPr lang="en-IE" sz="1200" dirty="0">
                <a:latin typeface="Daytona Condensed Light" panose="020B0604020202020204" pitchFamily="34" charset="0"/>
              </a:rPr>
              <a:t>, </a:t>
            </a:r>
            <a:r>
              <a:rPr lang="en-IE" sz="1200" dirty="0" err="1">
                <a:latin typeface="Daytona Condensed Light" panose="020B0604020202020204" pitchFamily="34" charset="0"/>
              </a:rPr>
              <a:t>malesuada</a:t>
            </a:r>
            <a:r>
              <a:rPr lang="en-IE" sz="1200" dirty="0">
                <a:latin typeface="Daytona Condensed Light" panose="020B0604020202020204" pitchFamily="34" charset="0"/>
              </a:rPr>
              <a:t> eros.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D55132B-1847-7A36-3E7D-A070C142B840}"/>
              </a:ext>
            </a:extLst>
          </p:cNvPr>
          <p:cNvSpPr/>
          <p:nvPr/>
        </p:nvSpPr>
        <p:spPr>
          <a:xfrm>
            <a:off x="4569798" y="3373931"/>
            <a:ext cx="646331" cy="646331"/>
          </a:xfrm>
          <a:prstGeom prst="ellipse">
            <a:avLst/>
          </a:prstGeom>
          <a:solidFill>
            <a:srgbClr val="F6D8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0F7E305-2321-4CD5-D598-FFBEF8D23CEE}"/>
              </a:ext>
            </a:extLst>
          </p:cNvPr>
          <p:cNvSpPr/>
          <p:nvPr/>
        </p:nvSpPr>
        <p:spPr>
          <a:xfrm>
            <a:off x="4569798" y="4473072"/>
            <a:ext cx="646331" cy="646331"/>
          </a:xfrm>
          <a:prstGeom prst="ellipse">
            <a:avLst/>
          </a:prstGeom>
          <a:solidFill>
            <a:srgbClr val="7EA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49421CD-0E1C-091C-D062-29C52958EA9D}"/>
              </a:ext>
            </a:extLst>
          </p:cNvPr>
          <p:cNvSpPr/>
          <p:nvPr/>
        </p:nvSpPr>
        <p:spPr>
          <a:xfrm>
            <a:off x="4569798" y="5689813"/>
            <a:ext cx="646331" cy="646331"/>
          </a:xfrm>
          <a:prstGeom prst="ellipse">
            <a:avLst/>
          </a:prstGeom>
          <a:solidFill>
            <a:srgbClr val="285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Picture 11" descr="A close-up of a microphone&#10;&#10;Description automatically generated with low confidence">
            <a:extLst>
              <a:ext uri="{FF2B5EF4-FFF2-40B4-BE49-F238E27FC236}">
                <a16:creationId xmlns:a16="http://schemas.microsoft.com/office/drawing/2014/main" id="{57288B08-F419-C950-768F-4D5421E4EE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45" y="2200713"/>
            <a:ext cx="4341091" cy="43410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BD28ED5-04D1-BC4D-10D1-B887024C6AF0}"/>
              </a:ext>
            </a:extLst>
          </p:cNvPr>
          <p:cNvSpPr txBox="1"/>
          <p:nvPr/>
        </p:nvSpPr>
        <p:spPr>
          <a:xfrm>
            <a:off x="4491184" y="1787858"/>
            <a:ext cx="53847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6000" dirty="0">
                <a:solidFill>
                  <a:srgbClr val="28536B"/>
                </a:solidFill>
                <a:latin typeface="Daytona Condensed" panose="020B0604020202020204" pitchFamily="34" charset="0"/>
              </a:rPr>
              <a:t>Example Title </a:t>
            </a:r>
          </a:p>
        </p:txBody>
      </p:sp>
    </p:spTree>
    <p:extLst>
      <p:ext uri="{BB962C8B-B14F-4D97-AF65-F5344CB8AC3E}">
        <p14:creationId xmlns:p14="http://schemas.microsoft.com/office/powerpoint/2010/main" val="37349691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377</Words>
  <Application>Microsoft Office PowerPoint</Application>
  <PresentationFormat>Widescreen</PresentationFormat>
  <Paragraphs>25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Daytona Condensed</vt:lpstr>
      <vt:lpstr>Daytona Condensed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EmmaJude Lyons</dc:creator>
  <cp:lastModifiedBy>EmmaJude Lyons</cp:lastModifiedBy>
  <cp:revision>1</cp:revision>
  <dcterms:created xsi:type="dcterms:W3CDTF">2023-02-02T15:07:05Z</dcterms:created>
  <dcterms:modified xsi:type="dcterms:W3CDTF">2023-07-09T15:00:59Z</dcterms:modified>
</cp:coreProperties>
</file>