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57" r:id="rId6"/>
    <p:sldId id="287" r:id="rId7"/>
    <p:sldId id="280" r:id="rId8"/>
    <p:sldId id="279" r:id="rId9"/>
    <p:sldId id="286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C58BC3-4B22-B296-A9D1-4A049B96B661}" name="EmmaJude Lyons" initials="EL" userId="S::Emmajude.Lyons@ul.ie::5a7b89c1-421e-4c2d-9e19-cea9ae4eb8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9324"/>
    <a:srgbClr val="437F97"/>
    <a:srgbClr val="01295F"/>
    <a:srgbClr val="FFFFFF"/>
    <a:srgbClr val="33BFB4"/>
    <a:srgbClr val="8FDDD6"/>
    <a:srgbClr val="F47E1F"/>
    <a:srgbClr val="F7C5A3"/>
    <a:srgbClr val="257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E23515-4567-48A4-853A-C8864E26C93F}" v="23" dt="2023-01-09T12:05:56.2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Jude Lyons" userId="5a7b89c1-421e-4c2d-9e19-cea9ae4eb87d" providerId="ADAL" clId="{26E23515-4567-48A4-853A-C8864E26C93F}"/>
    <pc:docChg chg="undo redo custSel delSld modSld sldOrd">
      <pc:chgData name="EmmaJude Lyons" userId="5a7b89c1-421e-4c2d-9e19-cea9ae4eb87d" providerId="ADAL" clId="{26E23515-4567-48A4-853A-C8864E26C93F}" dt="2023-01-09T12:06:11.788" v="609" actId="732"/>
      <pc:docMkLst>
        <pc:docMk/>
      </pc:docMkLst>
      <pc:sldChg chg="addSp delSp modSp mod">
        <pc:chgData name="EmmaJude Lyons" userId="5a7b89c1-421e-4c2d-9e19-cea9ae4eb87d" providerId="ADAL" clId="{26E23515-4567-48A4-853A-C8864E26C93F}" dt="2023-01-09T12:06:11.788" v="609" actId="732"/>
        <pc:sldMkLst>
          <pc:docMk/>
          <pc:sldMk cId="2163700977" sldId="256"/>
        </pc:sldMkLst>
        <pc:spChg chg="mod">
          <ac:chgData name="EmmaJude Lyons" userId="5a7b89c1-421e-4c2d-9e19-cea9ae4eb87d" providerId="ADAL" clId="{26E23515-4567-48A4-853A-C8864E26C93F}" dt="2023-01-09T11:46:35.241" v="534" actId="207"/>
          <ac:spMkLst>
            <pc:docMk/>
            <pc:sldMk cId="2163700977" sldId="256"/>
            <ac:spMk id="5" creationId="{AD94D7E5-F772-D2BD-6C20-5316CA5EF840}"/>
          </ac:spMkLst>
        </pc:spChg>
        <pc:spChg chg="mod">
          <ac:chgData name="EmmaJude Lyons" userId="5a7b89c1-421e-4c2d-9e19-cea9ae4eb87d" providerId="ADAL" clId="{26E23515-4567-48A4-853A-C8864E26C93F}" dt="2023-01-09T11:46:50.017" v="536" actId="207"/>
          <ac:spMkLst>
            <pc:docMk/>
            <pc:sldMk cId="2163700977" sldId="256"/>
            <ac:spMk id="6" creationId="{A1AD5801-6CF7-AC9E-CCAC-CA9E59A1B16B}"/>
          </ac:spMkLst>
        </pc:spChg>
        <pc:picChg chg="add mod">
          <ac:chgData name="EmmaJude Lyons" userId="5a7b89c1-421e-4c2d-9e19-cea9ae4eb87d" providerId="ADAL" clId="{26E23515-4567-48A4-853A-C8864E26C93F}" dt="2023-01-09T11:46:13.474" v="528" actId="207"/>
          <ac:picMkLst>
            <pc:docMk/>
            <pc:sldMk cId="2163700977" sldId="256"/>
            <ac:picMk id="3" creationId="{6E435EAA-80FD-F937-04A9-1FAD235471E2}"/>
          </ac:picMkLst>
        </pc:picChg>
        <pc:picChg chg="del mod">
          <ac:chgData name="EmmaJude Lyons" userId="5a7b89c1-421e-4c2d-9e19-cea9ae4eb87d" providerId="ADAL" clId="{26E23515-4567-48A4-853A-C8864E26C93F}" dt="2023-01-09T11:42:24.928" v="496" actId="478"/>
          <ac:picMkLst>
            <pc:docMk/>
            <pc:sldMk cId="2163700977" sldId="256"/>
            <ac:picMk id="4" creationId="{BCDF81C1-CF5C-A873-0C46-D28D86A662C4}"/>
          </ac:picMkLst>
        </pc:picChg>
        <pc:picChg chg="del">
          <ac:chgData name="EmmaJude Lyons" userId="5a7b89c1-421e-4c2d-9e19-cea9ae4eb87d" providerId="ADAL" clId="{26E23515-4567-48A4-853A-C8864E26C93F}" dt="2023-01-09T11:42:05.516" v="488" actId="478"/>
          <ac:picMkLst>
            <pc:docMk/>
            <pc:sldMk cId="2163700977" sldId="256"/>
            <ac:picMk id="7" creationId="{55E40E1B-87AA-308B-5B40-C17F7A0BE63C}"/>
          </ac:picMkLst>
        </pc:picChg>
        <pc:picChg chg="add del mod modCrop">
          <ac:chgData name="EmmaJude Lyons" userId="5a7b89c1-421e-4c2d-9e19-cea9ae4eb87d" providerId="ADAL" clId="{26E23515-4567-48A4-853A-C8864E26C93F}" dt="2023-01-09T12:05:55.815" v="602" actId="478"/>
          <ac:picMkLst>
            <pc:docMk/>
            <pc:sldMk cId="2163700977" sldId="256"/>
            <ac:picMk id="9" creationId="{64B2E91C-F428-2194-77BE-58E5C135A27F}"/>
          </ac:picMkLst>
        </pc:picChg>
        <pc:picChg chg="add del mod">
          <ac:chgData name="EmmaJude Lyons" userId="5a7b89c1-421e-4c2d-9e19-cea9ae4eb87d" providerId="ADAL" clId="{26E23515-4567-48A4-853A-C8864E26C93F}" dt="2023-01-09T12:00:52.849" v="601" actId="478"/>
          <ac:picMkLst>
            <pc:docMk/>
            <pc:sldMk cId="2163700977" sldId="256"/>
            <ac:picMk id="11" creationId="{20F3C9B6-9AFA-6FDB-7CB4-6D8FDBF8149C}"/>
          </ac:picMkLst>
        </pc:picChg>
        <pc:picChg chg="add mod modCrop">
          <ac:chgData name="EmmaJude Lyons" userId="5a7b89c1-421e-4c2d-9e19-cea9ae4eb87d" providerId="ADAL" clId="{26E23515-4567-48A4-853A-C8864E26C93F}" dt="2023-01-09T12:06:11.788" v="609" actId="732"/>
          <ac:picMkLst>
            <pc:docMk/>
            <pc:sldMk cId="2163700977" sldId="256"/>
            <ac:picMk id="12" creationId="{5CDC507A-8AE2-902D-7A92-8C826D3BCEB9}"/>
          </ac:picMkLst>
        </pc:picChg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458293951" sldId="274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600926907" sldId="275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710024924" sldId="276"/>
        </pc:sldMkLst>
      </pc:sldChg>
      <pc:sldChg chg="addSp delSp modSp mod ord">
        <pc:chgData name="EmmaJude Lyons" userId="5a7b89c1-421e-4c2d-9e19-cea9ae4eb87d" providerId="ADAL" clId="{26E23515-4567-48A4-853A-C8864E26C93F}" dt="2023-01-09T12:00:25.375" v="598" actId="478"/>
        <pc:sldMkLst>
          <pc:docMk/>
          <pc:sldMk cId="1728385643" sldId="277"/>
        </pc:sldMkLst>
        <pc:spChg chg="mod">
          <ac:chgData name="EmmaJude Lyons" userId="5a7b89c1-421e-4c2d-9e19-cea9ae4eb87d" providerId="ADAL" clId="{26E23515-4567-48A4-853A-C8864E26C93F}" dt="2023-01-09T11:59:49.630" v="591" actId="207"/>
          <ac:spMkLst>
            <pc:docMk/>
            <pc:sldMk cId="1728385643" sldId="277"/>
            <ac:spMk id="2" creationId="{798EA665-BBD7-CFBF-9D3B-8E958C214932}"/>
          </ac:spMkLst>
        </pc:spChg>
        <pc:spChg chg="mod">
          <ac:chgData name="EmmaJude Lyons" userId="5a7b89c1-421e-4c2d-9e19-cea9ae4eb87d" providerId="ADAL" clId="{26E23515-4567-48A4-853A-C8864E26C93F}" dt="2023-01-09T12:00:19.879" v="596" actId="207"/>
          <ac:spMkLst>
            <pc:docMk/>
            <pc:sldMk cId="1728385643" sldId="277"/>
            <ac:spMk id="3" creationId="{BC135E2D-C135-5AFD-F2D4-25CE7C63F882}"/>
          </ac:spMkLst>
        </pc:spChg>
        <pc:spChg chg="mod">
          <ac:chgData name="EmmaJude Lyons" userId="5a7b89c1-421e-4c2d-9e19-cea9ae4eb87d" providerId="ADAL" clId="{26E23515-4567-48A4-853A-C8864E26C93F}" dt="2023-01-09T12:00:09.765" v="594" actId="207"/>
          <ac:spMkLst>
            <pc:docMk/>
            <pc:sldMk cId="1728385643" sldId="277"/>
            <ac:spMk id="4" creationId="{EEA7C491-5EEC-BF46-86A6-DA93F274E2D0}"/>
          </ac:spMkLst>
        </pc:spChg>
        <pc:spChg chg="mod">
          <ac:chgData name="EmmaJude Lyons" userId="5a7b89c1-421e-4c2d-9e19-cea9ae4eb87d" providerId="ADAL" clId="{26E23515-4567-48A4-853A-C8864E26C93F}" dt="2023-01-09T12:00:00.114" v="593" actId="20577"/>
          <ac:spMkLst>
            <pc:docMk/>
            <pc:sldMk cId="1728385643" sldId="277"/>
            <ac:spMk id="6" creationId="{4BF79900-271B-63BA-7523-D6C80058E0B6}"/>
          </ac:spMkLst>
        </pc:spChg>
        <pc:spChg chg="mod">
          <ac:chgData name="EmmaJude Lyons" userId="5a7b89c1-421e-4c2d-9e19-cea9ae4eb87d" providerId="ADAL" clId="{26E23515-4567-48A4-853A-C8864E26C93F}" dt="2023-01-09T11:59:45.159" v="590" actId="207"/>
          <ac:spMkLst>
            <pc:docMk/>
            <pc:sldMk cId="1728385643" sldId="277"/>
            <ac:spMk id="7" creationId="{77CA67EB-DF13-5760-5714-B364C8BD57BC}"/>
          </ac:spMkLst>
        </pc:spChg>
        <pc:spChg chg="mod">
          <ac:chgData name="EmmaJude Lyons" userId="5a7b89c1-421e-4c2d-9e19-cea9ae4eb87d" providerId="ADAL" clId="{26E23515-4567-48A4-853A-C8864E26C93F}" dt="2023-01-09T11:26:24.254" v="452" actId="5793"/>
          <ac:spMkLst>
            <pc:docMk/>
            <pc:sldMk cId="1728385643" sldId="277"/>
            <ac:spMk id="9" creationId="{2B6494AA-B6ED-AECA-A417-475B2A9664D6}"/>
          </ac:spMkLst>
        </pc:spChg>
        <pc:spChg chg="mod">
          <ac:chgData name="EmmaJude Lyons" userId="5a7b89c1-421e-4c2d-9e19-cea9ae4eb87d" providerId="ADAL" clId="{26E23515-4567-48A4-853A-C8864E26C93F}" dt="2023-01-09T12:00:22.029" v="597" actId="207"/>
          <ac:spMkLst>
            <pc:docMk/>
            <pc:sldMk cId="1728385643" sldId="277"/>
            <ac:spMk id="12" creationId="{DE1E3E7B-F09A-F002-1608-60AB3DFF6D9E}"/>
          </ac:spMkLst>
        </pc:spChg>
        <pc:spChg chg="mod">
          <ac:chgData name="EmmaJude Lyons" userId="5a7b89c1-421e-4c2d-9e19-cea9ae4eb87d" providerId="ADAL" clId="{26E23515-4567-48A4-853A-C8864E26C93F}" dt="2023-01-09T11:59:55.344" v="592" actId="207"/>
          <ac:spMkLst>
            <pc:docMk/>
            <pc:sldMk cId="1728385643" sldId="277"/>
            <ac:spMk id="13" creationId="{EF7CD962-6282-1B66-DE8F-6CC5B204955B}"/>
          </ac:spMkLst>
        </pc:spChg>
        <pc:picChg chg="add del mod">
          <ac:chgData name="EmmaJude Lyons" userId="5a7b89c1-421e-4c2d-9e19-cea9ae4eb87d" providerId="ADAL" clId="{26E23515-4567-48A4-853A-C8864E26C93F}" dt="2023-01-09T12:00:25.375" v="598" actId="478"/>
          <ac:picMkLst>
            <pc:docMk/>
            <pc:sldMk cId="1728385643" sldId="277"/>
            <ac:picMk id="5" creationId="{F6547338-CFAA-1339-7383-323C904F080C}"/>
          </ac:picMkLst>
        </pc:picChg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694930225" sldId="278"/>
        </pc:sldMkLst>
      </pc:sldChg>
      <pc:sldChg chg="addSp delSp modSp mod ord">
        <pc:chgData name="EmmaJude Lyons" userId="5a7b89c1-421e-4c2d-9e19-cea9ae4eb87d" providerId="ADAL" clId="{26E23515-4567-48A4-853A-C8864E26C93F}" dt="2023-01-09T12:00:34.436" v="599" actId="207"/>
        <pc:sldMkLst>
          <pc:docMk/>
          <pc:sldMk cId="2518858340" sldId="279"/>
        </pc:sldMkLst>
        <pc:spChg chg="mod">
          <ac:chgData name="EmmaJude Lyons" userId="5a7b89c1-421e-4c2d-9e19-cea9ae4eb87d" providerId="ADAL" clId="{26E23515-4567-48A4-853A-C8864E26C93F}" dt="2023-01-09T11:51:22.358" v="579" actId="207"/>
          <ac:spMkLst>
            <pc:docMk/>
            <pc:sldMk cId="2518858340" sldId="279"/>
            <ac:spMk id="2" creationId="{798EA665-BBD7-CFBF-9D3B-8E958C214932}"/>
          </ac:spMkLst>
        </pc:spChg>
        <pc:spChg chg="mod">
          <ac:chgData name="EmmaJude Lyons" userId="5a7b89c1-421e-4c2d-9e19-cea9ae4eb87d" providerId="ADAL" clId="{26E23515-4567-48A4-853A-C8864E26C93F}" dt="2023-01-09T12:00:34.436" v="599" actId="207"/>
          <ac:spMkLst>
            <pc:docMk/>
            <pc:sldMk cId="2518858340" sldId="279"/>
            <ac:spMk id="3" creationId="{97517B58-20D6-190B-BE50-4E97CE3976C7}"/>
          </ac:spMkLst>
        </pc:spChg>
        <pc:spChg chg="mod">
          <ac:chgData name="EmmaJude Lyons" userId="5a7b89c1-421e-4c2d-9e19-cea9ae4eb87d" providerId="ADAL" clId="{26E23515-4567-48A4-853A-C8864E26C93F}" dt="2023-01-09T11:51:46.017" v="581" actId="208"/>
          <ac:spMkLst>
            <pc:docMk/>
            <pc:sldMk cId="2518858340" sldId="279"/>
            <ac:spMk id="4" creationId="{A1DE090F-15A9-91BF-A5AA-8387D9C93CF6}"/>
          </ac:spMkLst>
        </pc:spChg>
        <pc:spChg chg="mod">
          <ac:chgData name="EmmaJude Lyons" userId="5a7b89c1-421e-4c2d-9e19-cea9ae4eb87d" providerId="ADAL" clId="{26E23515-4567-48A4-853A-C8864E26C93F}" dt="2023-01-09T11:51:46.017" v="581" actId="208"/>
          <ac:spMkLst>
            <pc:docMk/>
            <pc:sldMk cId="2518858340" sldId="279"/>
            <ac:spMk id="5" creationId="{30F7786D-FEBB-F845-9B18-1D6310EE735B}"/>
          </ac:spMkLst>
        </pc:spChg>
        <pc:spChg chg="mod">
          <ac:chgData name="EmmaJude Lyons" userId="5a7b89c1-421e-4c2d-9e19-cea9ae4eb87d" providerId="ADAL" clId="{26E23515-4567-48A4-853A-C8864E26C93F}" dt="2023-01-09T11:51:46.017" v="581" actId="208"/>
          <ac:spMkLst>
            <pc:docMk/>
            <pc:sldMk cId="2518858340" sldId="279"/>
            <ac:spMk id="6" creationId="{0556BF9C-A9F0-DAB7-FEAD-03EE0D68E6D9}"/>
          </ac:spMkLst>
        </pc:spChg>
        <pc:spChg chg="mod">
          <ac:chgData name="EmmaJude Lyons" userId="5a7b89c1-421e-4c2d-9e19-cea9ae4eb87d" providerId="ADAL" clId="{26E23515-4567-48A4-853A-C8864E26C93F}" dt="2023-01-09T11:51:12.199" v="578" actId="207"/>
          <ac:spMkLst>
            <pc:docMk/>
            <pc:sldMk cId="2518858340" sldId="279"/>
            <ac:spMk id="7" creationId="{77CA67EB-DF13-5760-5714-B364C8BD57BC}"/>
          </ac:spMkLst>
        </pc:spChg>
        <pc:spChg chg="mod">
          <ac:chgData name="EmmaJude Lyons" userId="5a7b89c1-421e-4c2d-9e19-cea9ae4eb87d" providerId="ADAL" clId="{26E23515-4567-48A4-853A-C8864E26C93F}" dt="2023-01-09T11:51:28.866" v="580" actId="207"/>
          <ac:spMkLst>
            <pc:docMk/>
            <pc:sldMk cId="2518858340" sldId="279"/>
            <ac:spMk id="12" creationId="{DE1E3E7B-F09A-F002-1608-60AB3DFF6D9E}"/>
          </ac:spMkLst>
        </pc:spChg>
        <pc:spChg chg="mod">
          <ac:chgData name="EmmaJude Lyons" userId="5a7b89c1-421e-4c2d-9e19-cea9ae4eb87d" providerId="ADAL" clId="{26E23515-4567-48A4-853A-C8864E26C93F}" dt="2023-01-09T11:51:05.882" v="577" actId="207"/>
          <ac:spMkLst>
            <pc:docMk/>
            <pc:sldMk cId="2518858340" sldId="279"/>
            <ac:spMk id="13" creationId="{EF7CD962-6282-1B66-DE8F-6CC5B204955B}"/>
          </ac:spMkLst>
        </pc:spChg>
        <pc:spChg chg="mod">
          <ac:chgData name="EmmaJude Lyons" userId="5a7b89c1-421e-4c2d-9e19-cea9ae4eb87d" providerId="ADAL" clId="{26E23515-4567-48A4-853A-C8864E26C93F}" dt="2023-01-09T11:51:46.017" v="581" actId="208"/>
          <ac:spMkLst>
            <pc:docMk/>
            <pc:sldMk cId="2518858340" sldId="279"/>
            <ac:spMk id="14" creationId="{26527ED9-5BDD-1764-2E45-7170DC34AA19}"/>
          </ac:spMkLst>
        </pc:spChg>
        <pc:picChg chg="add mod ord">
          <ac:chgData name="EmmaJude Lyons" userId="5a7b89c1-421e-4c2d-9e19-cea9ae4eb87d" providerId="ADAL" clId="{26E23515-4567-48A4-853A-C8864E26C93F}" dt="2023-01-09T11:36:38.715" v="476" actId="554"/>
          <ac:picMkLst>
            <pc:docMk/>
            <pc:sldMk cId="2518858340" sldId="279"/>
            <ac:picMk id="11" creationId="{196B8A85-92DE-E651-03D7-4E61EEF3977B}"/>
          </ac:picMkLst>
        </pc:picChg>
        <pc:picChg chg="add mod ord">
          <ac:chgData name="EmmaJude Lyons" userId="5a7b89c1-421e-4c2d-9e19-cea9ae4eb87d" providerId="ADAL" clId="{26E23515-4567-48A4-853A-C8864E26C93F}" dt="2023-01-09T11:36:38.715" v="476" actId="554"/>
          <ac:picMkLst>
            <pc:docMk/>
            <pc:sldMk cId="2518858340" sldId="279"/>
            <ac:picMk id="15" creationId="{6C161842-4BCB-D45A-7B4D-68057A742DCE}"/>
          </ac:picMkLst>
        </pc:picChg>
        <pc:picChg chg="add mod ord">
          <ac:chgData name="EmmaJude Lyons" userId="5a7b89c1-421e-4c2d-9e19-cea9ae4eb87d" providerId="ADAL" clId="{26E23515-4567-48A4-853A-C8864E26C93F}" dt="2023-01-09T11:36:38.715" v="476" actId="554"/>
          <ac:picMkLst>
            <pc:docMk/>
            <pc:sldMk cId="2518858340" sldId="279"/>
            <ac:picMk id="16" creationId="{D6119DF5-77F2-D567-7421-64A20FCF61B3}"/>
          </ac:picMkLst>
        </pc:picChg>
        <pc:picChg chg="del">
          <ac:chgData name="EmmaJude Lyons" userId="5a7b89c1-421e-4c2d-9e19-cea9ae4eb87d" providerId="ADAL" clId="{26E23515-4567-48A4-853A-C8864E26C93F}" dt="2023-01-09T11:35:39.887" v="462" actId="478"/>
          <ac:picMkLst>
            <pc:docMk/>
            <pc:sldMk cId="2518858340" sldId="279"/>
            <ac:picMk id="1026" creationId="{5BB03381-5727-9251-24FF-76AFCB5CC903}"/>
          </ac:picMkLst>
        </pc:picChg>
        <pc:picChg chg="del">
          <ac:chgData name="EmmaJude Lyons" userId="5a7b89c1-421e-4c2d-9e19-cea9ae4eb87d" providerId="ADAL" clId="{26E23515-4567-48A4-853A-C8864E26C93F}" dt="2023-01-09T11:35:29.950" v="460" actId="478"/>
          <ac:picMkLst>
            <pc:docMk/>
            <pc:sldMk cId="2518858340" sldId="279"/>
            <ac:picMk id="1028" creationId="{2F64216E-A276-BD4D-6CE5-311BABC2E759}"/>
          </ac:picMkLst>
        </pc:picChg>
        <pc:picChg chg="del">
          <ac:chgData name="EmmaJude Lyons" userId="5a7b89c1-421e-4c2d-9e19-cea9ae4eb87d" providerId="ADAL" clId="{26E23515-4567-48A4-853A-C8864E26C93F}" dt="2023-01-09T11:35:40.895" v="463" actId="478"/>
          <ac:picMkLst>
            <pc:docMk/>
            <pc:sldMk cId="2518858340" sldId="279"/>
            <ac:picMk id="1030" creationId="{6BD2027F-A6F2-8C80-3F13-B2335CE68255}"/>
          </ac:picMkLst>
        </pc:picChg>
        <pc:picChg chg="del">
          <ac:chgData name="EmmaJude Lyons" userId="5a7b89c1-421e-4c2d-9e19-cea9ae4eb87d" providerId="ADAL" clId="{26E23515-4567-48A4-853A-C8864E26C93F}" dt="2023-01-09T11:35:41.620" v="464" actId="478"/>
          <ac:picMkLst>
            <pc:docMk/>
            <pc:sldMk cId="2518858340" sldId="279"/>
            <ac:picMk id="1032" creationId="{E8520171-4853-7056-BB35-8E4969671EBE}"/>
          </ac:picMkLst>
        </pc:picChg>
        <pc:cxnChg chg="mod">
          <ac:chgData name="EmmaJude Lyons" userId="5a7b89c1-421e-4c2d-9e19-cea9ae4eb87d" providerId="ADAL" clId="{26E23515-4567-48A4-853A-C8864E26C93F}" dt="2023-01-09T11:51:46.017" v="581" actId="208"/>
          <ac:cxnSpMkLst>
            <pc:docMk/>
            <pc:sldMk cId="2518858340" sldId="279"/>
            <ac:cxnSpMk id="9" creationId="{4D2B8C2E-2E43-B0C8-8336-47828BA27E00}"/>
          </ac:cxnSpMkLst>
        </pc:cxnChg>
        <pc:cxnChg chg="mod">
          <ac:chgData name="EmmaJude Lyons" userId="5a7b89c1-421e-4c2d-9e19-cea9ae4eb87d" providerId="ADAL" clId="{26E23515-4567-48A4-853A-C8864E26C93F}" dt="2023-01-09T11:51:46.017" v="581" actId="208"/>
          <ac:cxnSpMkLst>
            <pc:docMk/>
            <pc:sldMk cId="2518858340" sldId="279"/>
            <ac:cxnSpMk id="10" creationId="{6886EF47-52D0-6CD8-6DDD-F29BFD2004F0}"/>
          </ac:cxnSpMkLst>
        </pc:cxnChg>
      </pc:sldChg>
      <pc:sldChg chg="addSp delSp modSp mod ord">
        <pc:chgData name="EmmaJude Lyons" userId="5a7b89c1-421e-4c2d-9e19-cea9ae4eb87d" providerId="ADAL" clId="{26E23515-4567-48A4-853A-C8864E26C93F}" dt="2023-01-09T12:00:47.197" v="600" actId="207"/>
        <pc:sldMkLst>
          <pc:docMk/>
          <pc:sldMk cId="2452293265" sldId="280"/>
        </pc:sldMkLst>
        <pc:spChg chg="add mod">
          <ac:chgData name="EmmaJude Lyons" userId="5a7b89c1-421e-4c2d-9e19-cea9ae4eb87d" providerId="ADAL" clId="{26E23515-4567-48A4-853A-C8864E26C93F}" dt="2023-01-09T12:00:47.197" v="600" actId="207"/>
          <ac:spMkLst>
            <pc:docMk/>
            <pc:sldMk cId="2452293265" sldId="280"/>
            <ac:spMk id="2" creationId="{D53FAF3F-6378-25D7-12FB-EAC0A188FCE6}"/>
          </ac:spMkLst>
        </pc:spChg>
        <pc:spChg chg="add mod">
          <ac:chgData name="EmmaJude Lyons" userId="5a7b89c1-421e-4c2d-9e19-cea9ae4eb87d" providerId="ADAL" clId="{26E23515-4567-48A4-853A-C8864E26C93F}" dt="2023-01-09T12:00:47.197" v="600" actId="207"/>
          <ac:spMkLst>
            <pc:docMk/>
            <pc:sldMk cId="2452293265" sldId="280"/>
            <ac:spMk id="3" creationId="{1BE41D7C-17E5-073E-A332-5385240CEA73}"/>
          </ac:spMkLst>
        </pc:spChg>
        <pc:spChg chg="add mod">
          <ac:chgData name="EmmaJude Lyons" userId="5a7b89c1-421e-4c2d-9e19-cea9ae4eb87d" providerId="ADAL" clId="{26E23515-4567-48A4-853A-C8864E26C93F}" dt="2023-01-09T12:00:47.197" v="600" actId="207"/>
          <ac:spMkLst>
            <pc:docMk/>
            <pc:sldMk cId="2452293265" sldId="280"/>
            <ac:spMk id="4" creationId="{2F7FB6FF-9CC2-EA9C-4660-115F408D8609}"/>
          </ac:spMkLst>
        </pc:spChg>
        <pc:spChg chg="mod">
          <ac:chgData name="EmmaJude Lyons" userId="5a7b89c1-421e-4c2d-9e19-cea9ae4eb87d" providerId="ADAL" clId="{26E23515-4567-48A4-853A-C8864E26C93F}" dt="2023-01-09T11:50:53.833" v="576" actId="207"/>
          <ac:spMkLst>
            <pc:docMk/>
            <pc:sldMk cId="2452293265" sldId="280"/>
            <ac:spMk id="5" creationId="{D0C406F5-E0FD-01FD-3045-C6D0192FCB79}"/>
          </ac:spMkLst>
        </pc:spChg>
        <pc:spChg chg="mod">
          <ac:chgData name="EmmaJude Lyons" userId="5a7b89c1-421e-4c2d-9e19-cea9ae4eb87d" providerId="ADAL" clId="{26E23515-4567-48A4-853A-C8864E26C93F}" dt="2023-01-09T11:50:36.831" v="574" actId="207"/>
          <ac:spMkLst>
            <pc:docMk/>
            <pc:sldMk cId="2452293265" sldId="280"/>
            <ac:spMk id="6" creationId="{D32D8638-4ECC-70D7-F181-669151D1AF94}"/>
          </ac:spMkLst>
        </pc:spChg>
        <pc:spChg chg="mod">
          <ac:chgData name="EmmaJude Lyons" userId="5a7b89c1-421e-4c2d-9e19-cea9ae4eb87d" providerId="ADAL" clId="{26E23515-4567-48A4-853A-C8864E26C93F}" dt="2023-01-09T12:00:47.197" v="600" actId="207"/>
          <ac:spMkLst>
            <pc:docMk/>
            <pc:sldMk cId="2452293265" sldId="280"/>
            <ac:spMk id="7" creationId="{7C723617-F273-717D-1114-6DA068D57918}"/>
          </ac:spMkLst>
        </pc:spChg>
        <pc:spChg chg="mod">
          <ac:chgData name="EmmaJude Lyons" userId="5a7b89c1-421e-4c2d-9e19-cea9ae4eb87d" providerId="ADAL" clId="{26E23515-4567-48A4-853A-C8864E26C93F}" dt="2023-01-09T12:00:47.197" v="600" actId="207"/>
          <ac:spMkLst>
            <pc:docMk/>
            <pc:sldMk cId="2452293265" sldId="280"/>
            <ac:spMk id="8" creationId="{BA2EDC00-DE77-CB05-6B8E-CC30B3D25182}"/>
          </ac:spMkLst>
        </pc:spChg>
        <pc:spChg chg="mod">
          <ac:chgData name="EmmaJude Lyons" userId="5a7b89c1-421e-4c2d-9e19-cea9ae4eb87d" providerId="ADAL" clId="{26E23515-4567-48A4-853A-C8864E26C93F}" dt="2023-01-09T12:00:47.197" v="600" actId="207"/>
          <ac:spMkLst>
            <pc:docMk/>
            <pc:sldMk cId="2452293265" sldId="280"/>
            <ac:spMk id="9" creationId="{2C95B1E4-587B-7711-8B24-960D644F0CAF}"/>
          </ac:spMkLst>
        </pc:spChg>
        <pc:spChg chg="mod">
          <ac:chgData name="EmmaJude Lyons" userId="5a7b89c1-421e-4c2d-9e19-cea9ae4eb87d" providerId="ADAL" clId="{26E23515-4567-48A4-853A-C8864E26C93F}" dt="2023-01-09T12:00:47.197" v="600" actId="207"/>
          <ac:spMkLst>
            <pc:docMk/>
            <pc:sldMk cId="2452293265" sldId="280"/>
            <ac:spMk id="10" creationId="{242CC213-3488-DF44-0ADC-0209F1FD1EA4}"/>
          </ac:spMkLst>
        </pc:spChg>
        <pc:spChg chg="mod">
          <ac:chgData name="EmmaJude Lyons" userId="5a7b89c1-421e-4c2d-9e19-cea9ae4eb87d" providerId="ADAL" clId="{26E23515-4567-48A4-853A-C8864E26C93F}" dt="2023-01-09T12:00:47.197" v="600" actId="207"/>
          <ac:spMkLst>
            <pc:docMk/>
            <pc:sldMk cId="2452293265" sldId="280"/>
            <ac:spMk id="11" creationId="{85184CDE-03D3-413B-C920-FBDCAEC0E32F}"/>
          </ac:spMkLst>
        </pc:spChg>
        <pc:spChg chg="mod">
          <ac:chgData name="EmmaJude Lyons" userId="5a7b89c1-421e-4c2d-9e19-cea9ae4eb87d" providerId="ADAL" clId="{26E23515-4567-48A4-853A-C8864E26C93F}" dt="2023-01-09T12:00:47.197" v="600" actId="207"/>
          <ac:spMkLst>
            <pc:docMk/>
            <pc:sldMk cId="2452293265" sldId="280"/>
            <ac:spMk id="12" creationId="{89FCAD2F-75E1-6D8D-5DAF-8F954BE7219D}"/>
          </ac:spMkLst>
        </pc:spChg>
        <pc:spChg chg="mod">
          <ac:chgData name="EmmaJude Lyons" userId="5a7b89c1-421e-4c2d-9e19-cea9ae4eb87d" providerId="ADAL" clId="{26E23515-4567-48A4-853A-C8864E26C93F}" dt="2023-01-09T12:00:47.197" v="600" actId="207"/>
          <ac:spMkLst>
            <pc:docMk/>
            <pc:sldMk cId="2452293265" sldId="280"/>
            <ac:spMk id="15" creationId="{99FB5CAA-4CF0-EDFE-30DA-42881B72AB04}"/>
          </ac:spMkLst>
        </pc:spChg>
        <pc:spChg chg="mod">
          <ac:chgData name="EmmaJude Lyons" userId="5a7b89c1-421e-4c2d-9e19-cea9ae4eb87d" providerId="ADAL" clId="{26E23515-4567-48A4-853A-C8864E26C93F}" dt="2023-01-09T12:00:47.197" v="600" actId="207"/>
          <ac:spMkLst>
            <pc:docMk/>
            <pc:sldMk cId="2452293265" sldId="280"/>
            <ac:spMk id="16" creationId="{8B712F51-3983-4DE8-F056-35A3E56A9632}"/>
          </ac:spMkLst>
        </pc:spChg>
        <pc:spChg chg="mod">
          <ac:chgData name="EmmaJude Lyons" userId="5a7b89c1-421e-4c2d-9e19-cea9ae4eb87d" providerId="ADAL" clId="{26E23515-4567-48A4-853A-C8864E26C93F}" dt="2023-01-09T12:00:47.197" v="600" actId="207"/>
          <ac:spMkLst>
            <pc:docMk/>
            <pc:sldMk cId="2452293265" sldId="280"/>
            <ac:spMk id="17" creationId="{ED3D13C5-4BF8-3082-AA0C-6D3C465F4C52}"/>
          </ac:spMkLst>
        </pc:spChg>
        <pc:spChg chg="mod">
          <ac:chgData name="EmmaJude Lyons" userId="5a7b89c1-421e-4c2d-9e19-cea9ae4eb87d" providerId="ADAL" clId="{26E23515-4567-48A4-853A-C8864E26C93F}" dt="2023-01-09T11:50:28.382" v="572" actId="207"/>
          <ac:spMkLst>
            <pc:docMk/>
            <pc:sldMk cId="2452293265" sldId="280"/>
            <ac:spMk id="20" creationId="{3C00A288-BA19-DCAF-CBC3-3CC841FF2E41}"/>
          </ac:spMkLst>
        </pc:spChg>
        <pc:spChg chg="mod">
          <ac:chgData name="EmmaJude Lyons" userId="5a7b89c1-421e-4c2d-9e19-cea9ae4eb87d" providerId="ADAL" clId="{26E23515-4567-48A4-853A-C8864E26C93F}" dt="2023-01-09T11:50:32.902" v="573" actId="207"/>
          <ac:spMkLst>
            <pc:docMk/>
            <pc:sldMk cId="2452293265" sldId="280"/>
            <ac:spMk id="21" creationId="{EDD06730-7999-545D-1720-558D7C8B8A97}"/>
          </ac:spMkLst>
        </pc:spChg>
        <pc:picChg chg="add del mod">
          <ac:chgData name="EmmaJude Lyons" userId="5a7b89c1-421e-4c2d-9e19-cea9ae4eb87d" providerId="ADAL" clId="{26E23515-4567-48A4-853A-C8864E26C93F}" dt="2023-01-09T11:59:29.495" v="587" actId="21"/>
          <ac:picMkLst>
            <pc:docMk/>
            <pc:sldMk cId="2452293265" sldId="280"/>
            <ac:picMk id="13" creationId="{6CB5C6E5-2BE6-E57A-3ABE-7F66A1622550}"/>
          </ac:picMkLst>
        </pc:picChg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864477417" sldId="281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320450597" sldId="282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648275430" sldId="283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355799252" sldId="284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179716606" sldId="285"/>
        </pc:sldMkLst>
      </pc:sldChg>
      <pc:sldChg chg="addSp delSp modSp mod ord">
        <pc:chgData name="EmmaJude Lyons" userId="5a7b89c1-421e-4c2d-9e19-cea9ae4eb87d" providerId="ADAL" clId="{26E23515-4567-48A4-853A-C8864E26C93F}" dt="2023-01-09T11:52:17.862" v="586" actId="207"/>
        <pc:sldMkLst>
          <pc:docMk/>
          <pc:sldMk cId="950487239" sldId="286"/>
        </pc:sldMkLst>
        <pc:spChg chg="mod">
          <ac:chgData name="EmmaJude Lyons" userId="5a7b89c1-421e-4c2d-9e19-cea9ae4eb87d" providerId="ADAL" clId="{26E23515-4567-48A4-853A-C8864E26C93F}" dt="2023-01-09T11:51:56.133" v="582" actId="207"/>
          <ac:spMkLst>
            <pc:docMk/>
            <pc:sldMk cId="950487239" sldId="286"/>
            <ac:spMk id="2" creationId="{798EA665-BBD7-CFBF-9D3B-8E958C214932}"/>
          </ac:spMkLst>
        </pc:spChg>
        <pc:spChg chg="mod">
          <ac:chgData name="EmmaJude Lyons" userId="5a7b89c1-421e-4c2d-9e19-cea9ae4eb87d" providerId="ADAL" clId="{26E23515-4567-48A4-853A-C8864E26C93F}" dt="2023-01-09T11:52:17.862" v="586" actId="207"/>
          <ac:spMkLst>
            <pc:docMk/>
            <pc:sldMk cId="950487239" sldId="286"/>
            <ac:spMk id="5" creationId="{2E024430-5EFB-9A5E-9A2D-510F6504658C}"/>
          </ac:spMkLst>
        </pc:spChg>
        <pc:spChg chg="mod">
          <ac:chgData name="EmmaJude Lyons" userId="5a7b89c1-421e-4c2d-9e19-cea9ae4eb87d" providerId="ADAL" clId="{26E23515-4567-48A4-853A-C8864E26C93F}" dt="2023-01-09T11:51:59.450" v="583" actId="207"/>
          <ac:spMkLst>
            <pc:docMk/>
            <pc:sldMk cId="950487239" sldId="286"/>
            <ac:spMk id="7" creationId="{77CA67EB-DF13-5760-5714-B364C8BD57BC}"/>
          </ac:spMkLst>
        </pc:spChg>
        <pc:spChg chg="mod">
          <ac:chgData name="EmmaJude Lyons" userId="5a7b89c1-421e-4c2d-9e19-cea9ae4eb87d" providerId="ADAL" clId="{26E23515-4567-48A4-853A-C8864E26C93F}" dt="2023-01-09T11:52:11.163" v="585" actId="207"/>
          <ac:spMkLst>
            <pc:docMk/>
            <pc:sldMk cId="950487239" sldId="286"/>
            <ac:spMk id="12" creationId="{DE1E3E7B-F09A-F002-1608-60AB3DFF6D9E}"/>
          </ac:spMkLst>
        </pc:spChg>
        <pc:spChg chg="mod">
          <ac:chgData name="EmmaJude Lyons" userId="5a7b89c1-421e-4c2d-9e19-cea9ae4eb87d" providerId="ADAL" clId="{26E23515-4567-48A4-853A-C8864E26C93F}" dt="2023-01-09T11:52:05.293" v="584" actId="207"/>
          <ac:spMkLst>
            <pc:docMk/>
            <pc:sldMk cId="950487239" sldId="286"/>
            <ac:spMk id="13" creationId="{EF7CD962-6282-1B66-DE8F-6CC5B204955B}"/>
          </ac:spMkLst>
        </pc:spChg>
        <pc:picChg chg="add mod modCrop">
          <ac:chgData name="EmmaJude Lyons" userId="5a7b89c1-421e-4c2d-9e19-cea9ae4eb87d" providerId="ADAL" clId="{26E23515-4567-48A4-853A-C8864E26C93F}" dt="2023-01-09T11:43:56.257" v="513" actId="1076"/>
          <ac:picMkLst>
            <pc:docMk/>
            <pc:sldMk cId="950487239" sldId="286"/>
            <ac:picMk id="4" creationId="{C8AFAE29-5D4E-7C53-28EB-9FEAC5BEDEC7}"/>
          </ac:picMkLst>
        </pc:picChg>
        <pc:picChg chg="add mod modCrop">
          <ac:chgData name="EmmaJude Lyons" userId="5a7b89c1-421e-4c2d-9e19-cea9ae4eb87d" providerId="ADAL" clId="{26E23515-4567-48A4-853A-C8864E26C93F}" dt="2023-01-09T11:44:20.231" v="523" actId="732"/>
          <ac:picMkLst>
            <pc:docMk/>
            <pc:sldMk cId="950487239" sldId="286"/>
            <ac:picMk id="8" creationId="{659198EC-1574-1F72-98D4-69EDAA1505DC}"/>
          </ac:picMkLst>
        </pc:picChg>
        <pc:picChg chg="del">
          <ac:chgData name="EmmaJude Lyons" userId="5a7b89c1-421e-4c2d-9e19-cea9ae4eb87d" providerId="ADAL" clId="{26E23515-4567-48A4-853A-C8864E26C93F}" dt="2023-01-09T11:43:44.686" v="509" actId="478"/>
          <ac:picMkLst>
            <pc:docMk/>
            <pc:sldMk cId="950487239" sldId="286"/>
            <ac:picMk id="9" creationId="{76AE2E11-EFA4-25E5-AE14-986875052B27}"/>
          </ac:picMkLst>
        </pc:picChg>
      </pc:sldChg>
      <pc:sldChg chg="addSp delSp modSp mod ord">
        <pc:chgData name="EmmaJude Lyons" userId="5a7b89c1-421e-4c2d-9e19-cea9ae4eb87d" providerId="ADAL" clId="{26E23515-4567-48A4-853A-C8864E26C93F}" dt="2023-01-09T11:50:19.617" v="570" actId="21"/>
        <pc:sldMkLst>
          <pc:docMk/>
          <pc:sldMk cId="2553031674" sldId="287"/>
        </pc:sldMkLst>
        <pc:spChg chg="mod">
          <ac:chgData name="EmmaJude Lyons" userId="5a7b89c1-421e-4c2d-9e19-cea9ae4eb87d" providerId="ADAL" clId="{26E23515-4567-48A4-853A-C8864E26C93F}" dt="2023-01-09T11:50:01.997" v="568" actId="207"/>
          <ac:spMkLst>
            <pc:docMk/>
            <pc:sldMk cId="2553031674" sldId="287"/>
            <ac:spMk id="2" creationId="{C5F38D35-A0FB-99AB-1A07-BCFD1EFB219A}"/>
          </ac:spMkLst>
        </pc:spChg>
        <pc:spChg chg="mod">
          <ac:chgData name="EmmaJude Lyons" userId="5a7b89c1-421e-4c2d-9e19-cea9ae4eb87d" providerId="ADAL" clId="{26E23515-4567-48A4-853A-C8864E26C93F}" dt="2023-01-09T11:50:01.997" v="568" actId="207"/>
          <ac:spMkLst>
            <pc:docMk/>
            <pc:sldMk cId="2553031674" sldId="287"/>
            <ac:spMk id="4" creationId="{9D3C7E06-E7D4-97A5-DFC5-EF3B731F195F}"/>
          </ac:spMkLst>
        </pc:spChg>
        <pc:spChg chg="mod">
          <ac:chgData name="EmmaJude Lyons" userId="5a7b89c1-421e-4c2d-9e19-cea9ae4eb87d" providerId="ADAL" clId="{26E23515-4567-48A4-853A-C8864E26C93F}" dt="2023-01-09T11:50:01.997" v="568" actId="207"/>
          <ac:spMkLst>
            <pc:docMk/>
            <pc:sldMk cId="2553031674" sldId="287"/>
            <ac:spMk id="5" creationId="{ACEADD89-9410-A2E4-68F4-710CD4B8300E}"/>
          </ac:spMkLst>
        </pc:spChg>
        <pc:spChg chg="mod">
          <ac:chgData name="EmmaJude Lyons" userId="5a7b89c1-421e-4c2d-9e19-cea9ae4eb87d" providerId="ADAL" clId="{26E23515-4567-48A4-853A-C8864E26C93F}" dt="2023-01-09T11:50:01.997" v="568" actId="207"/>
          <ac:spMkLst>
            <pc:docMk/>
            <pc:sldMk cId="2553031674" sldId="287"/>
            <ac:spMk id="6" creationId="{3443C05F-83D2-274A-7DA0-064B3F25540F}"/>
          </ac:spMkLst>
        </pc:spChg>
        <pc:spChg chg="mod">
          <ac:chgData name="EmmaJude Lyons" userId="5a7b89c1-421e-4c2d-9e19-cea9ae4eb87d" providerId="ADAL" clId="{26E23515-4567-48A4-853A-C8864E26C93F}" dt="2023-01-09T11:49:37.749" v="563" actId="207"/>
          <ac:spMkLst>
            <pc:docMk/>
            <pc:sldMk cId="2553031674" sldId="287"/>
            <ac:spMk id="7" creationId="{77CA67EB-DF13-5760-5714-B364C8BD57BC}"/>
          </ac:spMkLst>
        </pc:spChg>
        <pc:spChg chg="mod">
          <ac:chgData name="EmmaJude Lyons" userId="5a7b89c1-421e-4c2d-9e19-cea9ae4eb87d" providerId="ADAL" clId="{26E23515-4567-48A4-853A-C8864E26C93F}" dt="2023-01-09T11:50:01.997" v="568" actId="207"/>
          <ac:spMkLst>
            <pc:docMk/>
            <pc:sldMk cId="2553031674" sldId="287"/>
            <ac:spMk id="8" creationId="{4890D0C1-B0E7-81DC-CDBB-64425CB88829}"/>
          </ac:spMkLst>
        </pc:spChg>
        <pc:spChg chg="mod">
          <ac:chgData name="EmmaJude Lyons" userId="5a7b89c1-421e-4c2d-9e19-cea9ae4eb87d" providerId="ADAL" clId="{26E23515-4567-48A4-853A-C8864E26C93F}" dt="2023-01-09T11:50:16.739" v="569" actId="207"/>
          <ac:spMkLst>
            <pc:docMk/>
            <pc:sldMk cId="2553031674" sldId="287"/>
            <ac:spMk id="10" creationId="{B64CD2F2-5351-335D-CC71-CEC542FF8A5C}"/>
          </ac:spMkLst>
        </pc:spChg>
        <pc:spChg chg="mod">
          <ac:chgData name="EmmaJude Lyons" userId="5a7b89c1-421e-4c2d-9e19-cea9ae4eb87d" providerId="ADAL" clId="{26E23515-4567-48A4-853A-C8864E26C93F}" dt="2023-01-09T11:49:51.365" v="565" actId="207"/>
          <ac:spMkLst>
            <pc:docMk/>
            <pc:sldMk cId="2553031674" sldId="287"/>
            <ac:spMk id="12" creationId="{DE1E3E7B-F09A-F002-1608-60AB3DFF6D9E}"/>
          </ac:spMkLst>
        </pc:spChg>
        <pc:spChg chg="mod">
          <ac:chgData name="EmmaJude Lyons" userId="5a7b89c1-421e-4c2d-9e19-cea9ae4eb87d" providerId="ADAL" clId="{26E23515-4567-48A4-853A-C8864E26C93F}" dt="2023-01-09T11:49:46.252" v="564" actId="207"/>
          <ac:spMkLst>
            <pc:docMk/>
            <pc:sldMk cId="2553031674" sldId="287"/>
            <ac:spMk id="13" creationId="{EF7CD962-6282-1B66-DE8F-6CC5B204955B}"/>
          </ac:spMkLst>
        </pc:spChg>
        <pc:picChg chg="add del mod">
          <ac:chgData name="EmmaJude Lyons" userId="5a7b89c1-421e-4c2d-9e19-cea9ae4eb87d" providerId="ADAL" clId="{26E23515-4567-48A4-853A-C8864E26C93F}" dt="2023-01-09T11:50:19.617" v="570" actId="21"/>
          <ac:picMkLst>
            <pc:docMk/>
            <pc:sldMk cId="2553031674" sldId="287"/>
            <ac:picMk id="3" creationId="{CA7CF319-FD89-14A5-5563-7124516DE51A}"/>
          </ac:picMkLst>
        </pc:picChg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504600626" sldId="288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998556723" sldId="289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983419916" sldId="290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186121873" sldId="291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996658282" sldId="293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338604627" sldId="294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196582202" sldId="295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061085055" sldId="296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526118361" sldId="297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782238187" sldId="299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4175689657" sldId="300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263590760" sldId="301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638488429" sldId="302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353494724" sldId="303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229793221" sldId="304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335943112" sldId="305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953614633" sldId="309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4075834079" sldId="311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259000673" sldId="312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201955868" sldId="313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517170876" sldId="314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668849994" sldId="315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152800722" sldId="316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361528869" sldId="317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4240557271" sldId="318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624009090" sldId="319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950373896" sldId="320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681414907" sldId="321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497899169" sldId="322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196119619" sldId="323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439231105" sldId="324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979421540" sldId="325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909518739" sldId="326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487423709" sldId="328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756983339" sldId="329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837225778" sldId="330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385897699" sldId="331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689335569" sldId="332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708391207" sldId="333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340223214" sldId="334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450539435" sldId="335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149722543" sldId="336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486541005" sldId="337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816115909" sldId="338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440209081" sldId="339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790062745" sldId="340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49808210" sldId="342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4086681140" sldId="343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047948487" sldId="344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4096760077" sldId="345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226550874" sldId="346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4284694349" sldId="347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1586463136" sldId="348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260505374" sldId="349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791684009" sldId="350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011484791" sldId="351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24408413" sldId="352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69284121" sldId="353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2042427421" sldId="354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994308313" sldId="355"/>
        </pc:sldMkLst>
      </pc:sldChg>
      <pc:sldChg chg="del">
        <pc:chgData name="EmmaJude Lyons" userId="5a7b89c1-421e-4c2d-9e19-cea9ae4eb87d" providerId="ADAL" clId="{26E23515-4567-48A4-853A-C8864E26C93F}" dt="2023-01-09T11:26:44.131" v="454" actId="47"/>
        <pc:sldMkLst>
          <pc:docMk/>
          <pc:sldMk cId="3202148796" sldId="356"/>
        </pc:sldMkLst>
      </pc:sldChg>
      <pc:sldChg chg="addSp delSp modSp mod ord">
        <pc:chgData name="EmmaJude Lyons" userId="5a7b89c1-421e-4c2d-9e19-cea9ae4eb87d" providerId="ADAL" clId="{26E23515-4567-48A4-853A-C8864E26C93F}" dt="2023-01-09T11:49:18.958" v="560" actId="21"/>
        <pc:sldMkLst>
          <pc:docMk/>
          <pc:sldMk cId="3365337607" sldId="357"/>
        </pc:sldMkLst>
        <pc:spChg chg="add del mod">
          <ac:chgData name="EmmaJude Lyons" userId="5a7b89c1-421e-4c2d-9e19-cea9ae4eb87d" providerId="ADAL" clId="{26E23515-4567-48A4-853A-C8864E26C93F}" dt="2023-01-09T11:47:38.422" v="547" actId="207"/>
          <ac:spMkLst>
            <pc:docMk/>
            <pc:sldMk cId="3365337607" sldId="357"/>
            <ac:spMk id="2" creationId="{798EA665-BBD7-CFBF-9D3B-8E958C214932}"/>
          </ac:spMkLst>
        </pc:spChg>
        <pc:spChg chg="mod">
          <ac:chgData name="EmmaJude Lyons" userId="5a7b89c1-421e-4c2d-9e19-cea9ae4eb87d" providerId="ADAL" clId="{26E23515-4567-48A4-853A-C8864E26C93F}" dt="2023-01-09T11:47:24.407" v="546" actId="207"/>
          <ac:spMkLst>
            <pc:docMk/>
            <pc:sldMk cId="3365337607" sldId="357"/>
            <ac:spMk id="3" creationId="{10F77F7E-0E01-EB69-E701-5EC223625ADD}"/>
          </ac:spMkLst>
        </pc:spChg>
        <pc:spChg chg="add del mod">
          <ac:chgData name="EmmaJude Lyons" userId="5a7b89c1-421e-4c2d-9e19-cea9ae4eb87d" providerId="ADAL" clId="{26E23515-4567-48A4-853A-C8864E26C93F}" dt="2023-01-09T11:47:03.056" v="542"/>
          <ac:spMkLst>
            <pc:docMk/>
            <pc:sldMk cId="3365337607" sldId="357"/>
            <ac:spMk id="4" creationId="{0BD88D73-A9D4-46B3-5C8B-9B2F7F73FC95}"/>
          </ac:spMkLst>
        </pc:spChg>
        <pc:spChg chg="mod">
          <ac:chgData name="EmmaJude Lyons" userId="5a7b89c1-421e-4c2d-9e19-cea9ae4eb87d" providerId="ADAL" clId="{26E23515-4567-48A4-853A-C8864E26C93F}" dt="2023-01-09T11:47:24.407" v="546" actId="207"/>
          <ac:spMkLst>
            <pc:docMk/>
            <pc:sldMk cId="3365337607" sldId="357"/>
            <ac:spMk id="5" creationId="{25D2A125-2AB0-2EEF-4F06-25573BFD9285}"/>
          </ac:spMkLst>
        </pc:spChg>
        <pc:spChg chg="mod">
          <ac:chgData name="EmmaJude Lyons" userId="5a7b89c1-421e-4c2d-9e19-cea9ae4eb87d" providerId="ADAL" clId="{26E23515-4567-48A4-853A-C8864E26C93F}" dt="2023-01-09T11:47:43.722" v="548" actId="207"/>
          <ac:spMkLst>
            <pc:docMk/>
            <pc:sldMk cId="3365337607" sldId="357"/>
            <ac:spMk id="7" creationId="{77CA67EB-DF13-5760-5714-B364C8BD57BC}"/>
          </ac:spMkLst>
        </pc:spChg>
        <pc:spChg chg="mod">
          <ac:chgData name="EmmaJude Lyons" userId="5a7b89c1-421e-4c2d-9e19-cea9ae4eb87d" providerId="ADAL" clId="{26E23515-4567-48A4-853A-C8864E26C93F}" dt="2023-01-09T11:48:11.315" v="551" actId="207"/>
          <ac:spMkLst>
            <pc:docMk/>
            <pc:sldMk cId="3365337607" sldId="357"/>
            <ac:spMk id="12" creationId="{DE1E3E7B-F09A-F002-1608-60AB3DFF6D9E}"/>
          </ac:spMkLst>
        </pc:spChg>
        <pc:spChg chg="mod">
          <ac:chgData name="EmmaJude Lyons" userId="5a7b89c1-421e-4c2d-9e19-cea9ae4eb87d" providerId="ADAL" clId="{26E23515-4567-48A4-853A-C8864E26C93F}" dt="2023-01-09T11:47:52.970" v="549" actId="207"/>
          <ac:spMkLst>
            <pc:docMk/>
            <pc:sldMk cId="3365337607" sldId="357"/>
            <ac:spMk id="13" creationId="{EF7CD962-6282-1B66-DE8F-6CC5B204955B}"/>
          </ac:spMkLst>
        </pc:spChg>
        <pc:picChg chg="add del mod">
          <ac:chgData name="EmmaJude Lyons" userId="5a7b89c1-421e-4c2d-9e19-cea9ae4eb87d" providerId="ADAL" clId="{26E23515-4567-48A4-853A-C8864E26C93F}" dt="2023-01-09T11:49:18.958" v="560" actId="21"/>
          <ac:picMkLst>
            <pc:docMk/>
            <pc:sldMk cId="3365337607" sldId="357"/>
            <ac:picMk id="6" creationId="{550A7884-E3D4-C000-9126-F1CD27A06FF7}"/>
          </ac:picMkLst>
        </pc:picChg>
        <pc:picChg chg="del">
          <ac:chgData name="EmmaJude Lyons" userId="5a7b89c1-421e-4c2d-9e19-cea9ae4eb87d" providerId="ADAL" clId="{26E23515-4567-48A4-853A-C8864E26C93F}" dt="2023-01-09T11:48:13.895" v="552" actId="478"/>
          <ac:picMkLst>
            <pc:docMk/>
            <pc:sldMk cId="3365337607" sldId="357"/>
            <ac:picMk id="9" creationId="{712CFBB6-B9CA-6AEB-6895-B57D7490AA35}"/>
          </ac:picMkLst>
        </pc:picChg>
        <pc:picChg chg="add mod">
          <ac:chgData name="EmmaJude Lyons" userId="5a7b89c1-421e-4c2d-9e19-cea9ae4eb87d" providerId="ADAL" clId="{26E23515-4567-48A4-853A-C8864E26C93F}" dt="2023-01-09T11:49:15.032" v="559" actId="207"/>
          <ac:picMkLst>
            <pc:docMk/>
            <pc:sldMk cId="3365337607" sldId="357"/>
            <ac:picMk id="10" creationId="{EB25BDD4-6774-5F23-2517-1AA66E32166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398D-929E-F907-C221-9AB87F7FF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A79669-7517-3B35-874C-82CBB903F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8BBF6-063B-8B3B-36BD-CB6DD1B6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F73C-50F1-482B-B211-E9B36E232E91}" type="datetimeFigureOut">
              <a:rPr lang="en-IE" smtClean="0"/>
              <a:t>08/01/2023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63D9-94AE-5BDA-1982-5EBCAB8E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B6505-A2FD-8708-5650-0B282CD6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0BD8-AEA4-4B2E-BDAB-DD4A242460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955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AF7C7-1B9E-52E2-40A5-8A90A1543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7F6CB7-52BF-6864-11F4-87AB73167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F35BA-742D-EFC0-83AF-25D480351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F73C-50F1-482B-B211-E9B36E232E91}" type="datetimeFigureOut">
              <a:rPr lang="en-IE" smtClean="0"/>
              <a:t>08/01/2023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B7D42-27E2-6C1A-8591-3B7E525D8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B6E13-9A1B-068E-4C73-3612D83C5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0BD8-AEA4-4B2E-BDAB-DD4A242460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401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1873E0-EEF3-ECBE-40D5-6CDD927BC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E3AEF-DC3C-DAE6-DC8E-E5499507D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B0CDB-86EB-8066-E16F-AC1095AF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F73C-50F1-482B-B211-E9B36E232E91}" type="datetimeFigureOut">
              <a:rPr lang="en-IE" smtClean="0"/>
              <a:t>08/01/2023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7FBE0-3530-0FD8-CAD8-8BA245C1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5944B-3098-1315-ADCA-4B3CDE52F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0BD8-AEA4-4B2E-BDAB-DD4A242460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236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F9B1-F1DF-CC17-A9D2-5901FC28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9F5A5-D94D-5134-1583-A4FF8DB88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46977-7E00-7C67-C87D-6EBC5561B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F73C-50F1-482B-B211-E9B36E232E91}" type="datetimeFigureOut">
              <a:rPr lang="en-IE" smtClean="0"/>
              <a:t>08/01/2023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D5033-FB8D-359C-A80F-326F5AF3D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48A3C-38F0-8DFF-284E-681D887D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0BD8-AEA4-4B2E-BDAB-DD4A242460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354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60CB6-72F8-BA7F-6E3E-251EBFC32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088BD-14C6-594B-54A0-8795D04A2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7DA4C-2ABE-B0DF-99B2-C118052E6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F73C-50F1-482B-B211-E9B36E232E91}" type="datetimeFigureOut">
              <a:rPr lang="en-IE" smtClean="0"/>
              <a:t>08/01/2023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635BB-8C31-81C0-92C2-76D4754A2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DC4AB-E63E-C1DB-6C6D-DB512E989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0BD8-AEA4-4B2E-BDAB-DD4A242460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60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1EE39-D1F8-F758-9982-D08E9603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C4E4-D5E6-27D8-C290-15C3363E2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57884-195B-6669-9D9E-AE3991114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F282B-9216-6C9D-F839-D4D3A3CE2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F73C-50F1-482B-B211-E9B36E232E91}" type="datetimeFigureOut">
              <a:rPr lang="en-IE" smtClean="0"/>
              <a:t>08/01/2023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58B53-9439-49D5-88F3-12B5585C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D640C-1E03-DCE5-5C06-AD10F1A5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0BD8-AEA4-4B2E-BDAB-DD4A242460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176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CDD1D-1E8B-E2E3-10CB-E04F2D0A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1063-F717-2D86-0364-D350B1F27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4639C-BC90-F7B5-7BEC-9C2FE447F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C93750-5331-F12C-DF9F-BC002905B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F04EF5-D083-D149-062E-FC8DD7D1B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987B19-0449-2B74-7EA7-A1A750B30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F73C-50F1-482B-B211-E9B36E232E91}" type="datetimeFigureOut">
              <a:rPr lang="en-IE" smtClean="0"/>
              <a:t>08/01/2023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44104C-C419-B229-B575-80CCC89F6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0187B-1972-698D-F45E-39B8157D5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0BD8-AEA4-4B2E-BDAB-DD4A242460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4952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B70EC-5E29-6E14-C6CA-FAF1091DC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9A6FD4-DF61-E4A2-865B-25AAA425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F73C-50F1-482B-B211-E9B36E232E91}" type="datetimeFigureOut">
              <a:rPr lang="en-IE" smtClean="0"/>
              <a:t>08/01/2023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601C1-76FC-61E4-2A90-6CA1B1AA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AE8E9-A6B3-C0ED-A762-20ED5B52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0BD8-AEA4-4B2E-BDAB-DD4A242460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132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A237C3-F30D-EE51-000D-45702856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F73C-50F1-482B-B211-E9B36E232E91}" type="datetimeFigureOut">
              <a:rPr lang="en-IE" smtClean="0"/>
              <a:t>08/01/2023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53B93C-6E09-A78A-71FB-F1FFEDE2C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34760-48BC-3D82-6E74-287BECAD0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0BD8-AEA4-4B2E-BDAB-DD4A242460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090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0E97-B777-9FE6-D169-16BD1C34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F2D76-C13C-0B50-644A-7744F7324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37B16C-AF68-DADA-38B2-FFA827830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AD1D5-049D-BE4F-B24C-3A57C134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F73C-50F1-482B-B211-E9B36E232E91}" type="datetimeFigureOut">
              <a:rPr lang="en-IE" smtClean="0"/>
              <a:t>08/01/2023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D2C53-2E44-60F4-2803-28B6D195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C754B-91C2-9C2A-4414-1161D3DC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0BD8-AEA4-4B2E-BDAB-DD4A242460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8832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765E7-2878-33B3-F487-4C7444B7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7B20D-F6C3-E6B3-6123-2090957D60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7D93DC-D6DD-E02F-2838-637A4F35A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7D3EB-6DDA-DC41-F2A1-DF52C129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6F73C-50F1-482B-B211-E9B36E232E91}" type="datetimeFigureOut">
              <a:rPr lang="en-IE" smtClean="0"/>
              <a:t>08/01/2023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76D24-E952-32E2-0961-8762E4D5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15CAA-0CCF-C305-65E5-958E51DF7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20BD8-AEA4-4B2E-BDAB-DD4A242460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6284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324944-2CFD-D56C-A496-826BC8BF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ECF68-CBF5-E89E-A3F6-AC6567B91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E4C4E-7DFC-8A9E-4F79-B2D99087C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6F73C-50F1-482B-B211-E9B36E232E91}" type="datetimeFigureOut">
              <a:rPr lang="en-IE" smtClean="0"/>
              <a:t>08/01/2023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EFB7C-6FA2-2CD8-4B53-A8956B8E1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C61B6-7FC6-E884-413A-C356C61A1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20BD8-AEA4-4B2E-BDAB-DD4A2424606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346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94D7E5-F772-D2BD-6C20-5316CA5EF840}"/>
              </a:ext>
            </a:extLst>
          </p:cNvPr>
          <p:cNvSpPr txBox="1"/>
          <p:nvPr/>
        </p:nvSpPr>
        <p:spPr>
          <a:xfrm>
            <a:off x="3501379" y="3676330"/>
            <a:ext cx="6061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dirty="0">
                <a:solidFill>
                  <a:srgbClr val="437F97"/>
                </a:solidFill>
                <a:latin typeface="Montserrat ExtraBold" panose="00000900000000000000" pitchFamily="50" charset="0"/>
              </a:rPr>
              <a:t>January 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AD5801-6CF7-AC9E-CCAC-CA9E59A1B16B}"/>
              </a:ext>
            </a:extLst>
          </p:cNvPr>
          <p:cNvSpPr txBox="1"/>
          <p:nvPr/>
        </p:nvSpPr>
        <p:spPr>
          <a:xfrm>
            <a:off x="5347237" y="4497170"/>
            <a:ext cx="14975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000" dirty="0">
                <a:solidFill>
                  <a:srgbClr val="849324"/>
                </a:solidFill>
                <a:latin typeface="Montserrat ExtraBold" panose="00000900000000000000" pitchFamily="50" charset="0"/>
              </a:rPr>
              <a:t>Name </a:t>
            </a:r>
          </a:p>
        </p:txBody>
      </p:sp>
      <p:pic>
        <p:nvPicPr>
          <p:cNvPr id="3" name="Graphic 2" descr="Petri Dish with solid fill">
            <a:extLst>
              <a:ext uri="{FF2B5EF4-FFF2-40B4-BE49-F238E27FC236}">
                <a16:creationId xmlns:a16="http://schemas.microsoft.com/office/drawing/2014/main" id="{6E435EAA-80FD-F937-04A9-1FAD23547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8217" y="5191457"/>
            <a:ext cx="1666543" cy="1666543"/>
          </a:xfrm>
          <a:prstGeom prst="rect">
            <a:avLst/>
          </a:prstGeom>
        </p:spPr>
      </p:pic>
      <p:pic>
        <p:nvPicPr>
          <p:cNvPr id="12" name="Picture 11" descr="A picture containing table, indoor, person&#10;&#10;Description automatically generated">
            <a:extLst>
              <a:ext uri="{FF2B5EF4-FFF2-40B4-BE49-F238E27FC236}">
                <a16:creationId xmlns:a16="http://schemas.microsoft.com/office/drawing/2014/main" id="{5CDC507A-8AE2-902D-7A92-8C826D3BCE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79"/>
          <a:stretch/>
        </p:blipFill>
        <p:spPr>
          <a:xfrm>
            <a:off x="0" y="-1526609"/>
            <a:ext cx="12192000" cy="520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0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CA67EB-DF13-5760-5714-B364C8BD57BC}"/>
              </a:ext>
            </a:extLst>
          </p:cNvPr>
          <p:cNvSpPr txBox="1"/>
          <p:nvPr/>
        </p:nvSpPr>
        <p:spPr>
          <a:xfrm>
            <a:off x="1437073" y="288725"/>
            <a:ext cx="3623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dirty="0">
                <a:solidFill>
                  <a:srgbClr val="849324"/>
                </a:solidFill>
                <a:latin typeface="Montserrat ExtraBold" panose="00000900000000000000" pitchFamily="50" charset="0"/>
              </a:rPr>
              <a:t>Introduction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1E3E7B-F09A-F002-1608-60AB3DFF6D9E}"/>
              </a:ext>
            </a:extLst>
          </p:cNvPr>
          <p:cNvSpPr/>
          <p:nvPr/>
        </p:nvSpPr>
        <p:spPr>
          <a:xfrm>
            <a:off x="721081" y="6372681"/>
            <a:ext cx="3585411" cy="488428"/>
          </a:xfrm>
          <a:prstGeom prst="rect">
            <a:avLst/>
          </a:prstGeom>
          <a:solidFill>
            <a:srgbClr val="849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CD962-6282-1B66-DE8F-6CC5B204955B}"/>
              </a:ext>
            </a:extLst>
          </p:cNvPr>
          <p:cNvSpPr/>
          <p:nvPr/>
        </p:nvSpPr>
        <p:spPr>
          <a:xfrm>
            <a:off x="721081" y="0"/>
            <a:ext cx="715992" cy="1285336"/>
          </a:xfrm>
          <a:prstGeom prst="rect">
            <a:avLst/>
          </a:prstGeom>
          <a:solidFill>
            <a:srgbClr val="437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EA665-BBD7-CFBF-9D3B-8E958C214932}"/>
              </a:ext>
            </a:extLst>
          </p:cNvPr>
          <p:cNvSpPr txBox="1"/>
          <p:nvPr/>
        </p:nvSpPr>
        <p:spPr>
          <a:xfrm>
            <a:off x="1437073" y="933225"/>
            <a:ext cx="6322510" cy="418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kern="1400" dirty="0">
                <a:solidFill>
                  <a:srgbClr val="437F97"/>
                </a:solidFill>
                <a:latin typeface="Montserrat" panose="00000800000000000000" pitchFamily="50" charset="0"/>
              </a:rPr>
              <a:t>Sub Heading Description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D2A125-2AB0-2EEF-4F06-25573BFD9285}"/>
              </a:ext>
            </a:extLst>
          </p:cNvPr>
          <p:cNvSpPr txBox="1"/>
          <p:nvPr/>
        </p:nvSpPr>
        <p:spPr>
          <a:xfrm>
            <a:off x="721082" y="1996558"/>
            <a:ext cx="49266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Lorem ipsum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dolor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sit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amet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consectetur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adipiscing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elit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Vestibulum auctor,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velit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vitae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mattis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lobortis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, ex nisi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varius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sem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eget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tincidunt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risus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odio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a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lectus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Cras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venenatis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odio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nec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arcu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ornare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aliquam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Phasellus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interdum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arcu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at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justo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pretium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aliquet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</a:t>
            </a:r>
          </a:p>
          <a:p>
            <a:endParaRPr lang="en-GB" sz="1600" dirty="0">
              <a:solidFill>
                <a:srgbClr val="01295F"/>
              </a:solidFill>
              <a:latin typeface="Montserrat" panose="02000505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F77F7E-0E01-EB69-E701-5EC223625ADD}"/>
              </a:ext>
            </a:extLst>
          </p:cNvPr>
          <p:cNvSpPr txBox="1"/>
          <p:nvPr/>
        </p:nvSpPr>
        <p:spPr>
          <a:xfrm>
            <a:off x="6256358" y="1996558"/>
            <a:ext cx="55910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Lorem ipsum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dolor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sit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amet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consectetur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adipiscing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elit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Vestibulum auctor,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velit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vitae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mattis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lobortis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, ex nisi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varius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sem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eget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tincidunt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risus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odio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a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lectus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Cras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venenatis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odio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nec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arcu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ornare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aliquam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</a:t>
            </a:r>
          </a:p>
          <a:p>
            <a:endParaRPr lang="en-GB" sz="1600" dirty="0">
              <a:solidFill>
                <a:srgbClr val="01295F"/>
              </a:solidFill>
              <a:latin typeface="Montserrat" panose="02000505000000020004" pitchFamily="2" charset="0"/>
            </a:endParaRPr>
          </a:p>
          <a:p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Phasellus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interdum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arcu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at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justo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pretium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aliquet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Integer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eu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bibendum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velit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Integer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ut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enim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turpis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Praesent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eget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sapien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ac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quam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tincidunt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interdum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Proin ipsum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nulla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facilisis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sed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neque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sagittis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eleifend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volutpat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turpis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</a:t>
            </a:r>
          </a:p>
          <a:p>
            <a:endParaRPr lang="en-GB" sz="1600" dirty="0">
              <a:solidFill>
                <a:srgbClr val="01295F"/>
              </a:solidFill>
              <a:latin typeface="Montserrat" panose="02000505000000020004" pitchFamily="2" charset="0"/>
            </a:endParaRPr>
          </a:p>
          <a:p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Phasellus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interdum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arcu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at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justo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pretium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aliquet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Integer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eu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bibendum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velit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Integer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ut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enim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turpis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Praesent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eget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sapien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ac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quam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tincidunt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interdum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 Proin ipsum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nulla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facilisis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sed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neque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sagittis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eleifend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volutpat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600" dirty="0" err="1">
                <a:solidFill>
                  <a:srgbClr val="01295F"/>
                </a:solidFill>
                <a:latin typeface="Montserrat" panose="02000505000000020004" pitchFamily="2" charset="0"/>
              </a:rPr>
              <a:t>turpis</a:t>
            </a:r>
            <a:r>
              <a:rPr lang="en-GB" sz="1600" dirty="0">
                <a:solidFill>
                  <a:srgbClr val="01295F"/>
                </a:solidFill>
                <a:latin typeface="Montserrat" panose="02000505000000020004" pitchFamily="2" charset="0"/>
              </a:rPr>
              <a:t>.</a:t>
            </a:r>
          </a:p>
          <a:p>
            <a:endParaRPr lang="en-GB" sz="1600" dirty="0">
              <a:solidFill>
                <a:srgbClr val="01295F"/>
              </a:solidFill>
              <a:latin typeface="Montserrat" panose="02000505000000020004" pitchFamily="2" charset="0"/>
            </a:endParaRPr>
          </a:p>
        </p:txBody>
      </p:sp>
      <p:pic>
        <p:nvPicPr>
          <p:cNvPr id="10" name="Graphic 9" descr="Microscope with chemical flasks">
            <a:extLst>
              <a:ext uri="{FF2B5EF4-FFF2-40B4-BE49-F238E27FC236}">
                <a16:creationId xmlns:a16="http://schemas.microsoft.com/office/drawing/2014/main" id="{EB25BDD4-6774-5F23-2517-1AA66E321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259" y="2704832"/>
            <a:ext cx="4524315" cy="45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37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CA67EB-DF13-5760-5714-B364C8BD57BC}"/>
              </a:ext>
            </a:extLst>
          </p:cNvPr>
          <p:cNvSpPr txBox="1"/>
          <p:nvPr/>
        </p:nvSpPr>
        <p:spPr>
          <a:xfrm>
            <a:off x="1437073" y="577450"/>
            <a:ext cx="2568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dirty="0">
                <a:solidFill>
                  <a:srgbClr val="849324"/>
                </a:solidFill>
                <a:latin typeface="Montserrat ExtraBold" panose="00000900000000000000" pitchFamily="50" charset="0"/>
              </a:rPr>
              <a:t>Methods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1E3E7B-F09A-F002-1608-60AB3DFF6D9E}"/>
              </a:ext>
            </a:extLst>
          </p:cNvPr>
          <p:cNvSpPr/>
          <p:nvPr/>
        </p:nvSpPr>
        <p:spPr>
          <a:xfrm>
            <a:off x="721081" y="6372681"/>
            <a:ext cx="3585411" cy="488428"/>
          </a:xfrm>
          <a:prstGeom prst="rect">
            <a:avLst/>
          </a:prstGeom>
          <a:solidFill>
            <a:srgbClr val="849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CD962-6282-1B66-DE8F-6CC5B204955B}"/>
              </a:ext>
            </a:extLst>
          </p:cNvPr>
          <p:cNvSpPr/>
          <p:nvPr/>
        </p:nvSpPr>
        <p:spPr>
          <a:xfrm>
            <a:off x="721081" y="0"/>
            <a:ext cx="715992" cy="1285336"/>
          </a:xfrm>
          <a:prstGeom prst="rect">
            <a:avLst/>
          </a:prstGeom>
          <a:solidFill>
            <a:srgbClr val="437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F38D35-A0FB-99AB-1A07-BCFD1EFB219A}"/>
              </a:ext>
            </a:extLst>
          </p:cNvPr>
          <p:cNvSpPr/>
          <p:nvPr/>
        </p:nvSpPr>
        <p:spPr>
          <a:xfrm>
            <a:off x="707403" y="2034378"/>
            <a:ext cx="1969477" cy="3098760"/>
          </a:xfrm>
          <a:prstGeom prst="roundRect">
            <a:avLst/>
          </a:prstGeom>
          <a:solidFill>
            <a:srgbClr val="437F9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latin typeface="Montserrat" panose="02000505000000020004" pitchFamily="2" charset="0"/>
              </a:rPr>
              <a:t>Part 1</a:t>
            </a:r>
          </a:p>
          <a:p>
            <a:endParaRPr lang="en-GB" sz="1400" dirty="0">
              <a:latin typeface="Montserrat" panose="02000505000000020004" pitchFamily="2" charset="0"/>
            </a:endParaRPr>
          </a:p>
          <a:p>
            <a:r>
              <a:rPr lang="en-GB" sz="1400" dirty="0">
                <a:latin typeface="Montserrat Thin" panose="00000300000000000000" pitchFamily="50" charset="0"/>
              </a:rPr>
              <a:t>Lorem ipsum </a:t>
            </a:r>
            <a:r>
              <a:rPr lang="en-GB" sz="1400" dirty="0" err="1">
                <a:latin typeface="Montserrat Thin" panose="00000300000000000000" pitchFamily="50" charset="0"/>
              </a:rPr>
              <a:t>dolor</a:t>
            </a:r>
            <a:r>
              <a:rPr lang="en-GB" sz="1400" dirty="0">
                <a:latin typeface="Montserrat Thin" panose="00000300000000000000" pitchFamily="50" charset="0"/>
              </a:rPr>
              <a:t> sit </a:t>
            </a:r>
            <a:r>
              <a:rPr lang="en-GB" sz="1400" dirty="0" err="1">
                <a:latin typeface="Montserrat Thin" panose="00000300000000000000" pitchFamily="50" charset="0"/>
              </a:rPr>
              <a:t>amet</a:t>
            </a:r>
            <a:r>
              <a:rPr lang="en-GB" sz="1400" dirty="0">
                <a:latin typeface="Montserrat Thin" panose="00000300000000000000" pitchFamily="50" charset="0"/>
              </a:rPr>
              <a:t>, </a:t>
            </a:r>
            <a:r>
              <a:rPr lang="en-GB" sz="1400" dirty="0" err="1">
                <a:latin typeface="Montserrat Thin" panose="00000300000000000000" pitchFamily="50" charset="0"/>
              </a:rPr>
              <a:t>consectetur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adipiscing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elit</a:t>
            </a:r>
            <a:r>
              <a:rPr lang="en-GB" sz="1400" dirty="0">
                <a:latin typeface="Montserrat Thin" panose="00000300000000000000" pitchFamily="50" charset="0"/>
              </a:rPr>
              <a:t>. Vestibulum auctor, </a:t>
            </a:r>
            <a:r>
              <a:rPr lang="en-GB" sz="1400" dirty="0" err="1">
                <a:latin typeface="Montserrat Thin" panose="00000300000000000000" pitchFamily="50" charset="0"/>
              </a:rPr>
              <a:t>velit</a:t>
            </a:r>
            <a:r>
              <a:rPr lang="en-GB" sz="1400" dirty="0">
                <a:latin typeface="Montserrat Thin" panose="00000300000000000000" pitchFamily="50" charset="0"/>
              </a:rPr>
              <a:t> vitae </a:t>
            </a:r>
            <a:r>
              <a:rPr lang="en-GB" sz="1400" dirty="0" err="1">
                <a:latin typeface="Montserrat Thin" panose="00000300000000000000" pitchFamily="50" charset="0"/>
              </a:rPr>
              <a:t>mattis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lobortis</a:t>
            </a:r>
            <a:r>
              <a:rPr lang="en-GB" sz="1400" dirty="0">
                <a:latin typeface="Montserrat Thin" panose="00000300000000000000" pitchFamily="50" charset="0"/>
              </a:rPr>
              <a:t>, ex nisi </a:t>
            </a:r>
            <a:r>
              <a:rPr lang="en-GB" sz="1400" dirty="0" err="1">
                <a:latin typeface="Montserrat Thin" panose="00000300000000000000" pitchFamily="50" charset="0"/>
              </a:rPr>
              <a:t>varius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sem</a:t>
            </a:r>
            <a:r>
              <a:rPr lang="en-GB" sz="1400" dirty="0">
                <a:latin typeface="Montserrat Thin" panose="00000300000000000000" pitchFamily="50" charset="0"/>
              </a:rPr>
              <a:t>, </a:t>
            </a:r>
            <a:r>
              <a:rPr lang="en-GB" sz="1400" dirty="0" err="1">
                <a:latin typeface="Montserrat Thin" panose="00000300000000000000" pitchFamily="50" charset="0"/>
              </a:rPr>
              <a:t>eget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tincidunt</a:t>
            </a:r>
            <a:endParaRPr lang="en-GB" sz="1400" dirty="0">
              <a:latin typeface="Montserrat Thin" panose="00000300000000000000" pitchFamily="50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3C7E06-E7D4-97A5-DFC5-EF3B731F195F}"/>
              </a:ext>
            </a:extLst>
          </p:cNvPr>
          <p:cNvSpPr/>
          <p:nvPr/>
        </p:nvSpPr>
        <p:spPr>
          <a:xfrm>
            <a:off x="2909332" y="2034378"/>
            <a:ext cx="1969477" cy="3098760"/>
          </a:xfrm>
          <a:prstGeom prst="roundRect">
            <a:avLst/>
          </a:prstGeom>
          <a:solidFill>
            <a:srgbClr val="437F9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latin typeface="Montserrat" panose="02000505000000020004" pitchFamily="2" charset="0"/>
              </a:rPr>
              <a:t>Step 2</a:t>
            </a:r>
          </a:p>
          <a:p>
            <a:r>
              <a:rPr lang="en-GB" sz="1400" b="1" dirty="0">
                <a:latin typeface="Montserrat" panose="02000505000000020004" pitchFamily="2" charset="0"/>
              </a:rPr>
              <a:t> </a:t>
            </a:r>
          </a:p>
          <a:p>
            <a:r>
              <a:rPr lang="en-GB" sz="1400" dirty="0">
                <a:latin typeface="Montserrat Thin" panose="00000300000000000000" pitchFamily="50" charset="0"/>
              </a:rPr>
              <a:t>Lorem ipsum </a:t>
            </a:r>
            <a:r>
              <a:rPr lang="en-GB" sz="1400" dirty="0" err="1">
                <a:latin typeface="Montserrat Thin" panose="00000300000000000000" pitchFamily="50" charset="0"/>
              </a:rPr>
              <a:t>dolor</a:t>
            </a:r>
            <a:r>
              <a:rPr lang="en-GB" sz="1400" dirty="0">
                <a:latin typeface="Montserrat Thin" panose="00000300000000000000" pitchFamily="50" charset="0"/>
              </a:rPr>
              <a:t> sit </a:t>
            </a:r>
            <a:r>
              <a:rPr lang="en-GB" sz="1400" dirty="0" err="1">
                <a:latin typeface="Montserrat Thin" panose="00000300000000000000" pitchFamily="50" charset="0"/>
              </a:rPr>
              <a:t>amet</a:t>
            </a:r>
            <a:r>
              <a:rPr lang="en-GB" sz="1400" dirty="0">
                <a:latin typeface="Montserrat Thin" panose="00000300000000000000" pitchFamily="50" charset="0"/>
              </a:rPr>
              <a:t>, </a:t>
            </a:r>
            <a:r>
              <a:rPr lang="en-GB" sz="1400" dirty="0" err="1">
                <a:latin typeface="Montserrat Thin" panose="00000300000000000000" pitchFamily="50" charset="0"/>
              </a:rPr>
              <a:t>consectetur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adipiscing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elit</a:t>
            </a:r>
            <a:r>
              <a:rPr lang="en-GB" sz="1400" dirty="0">
                <a:latin typeface="Montserrat Thin" panose="00000300000000000000" pitchFamily="50" charset="0"/>
              </a:rPr>
              <a:t>. Vestibulum auctor, </a:t>
            </a:r>
            <a:r>
              <a:rPr lang="en-GB" sz="1400" dirty="0" err="1">
                <a:latin typeface="Montserrat Thin" panose="00000300000000000000" pitchFamily="50" charset="0"/>
              </a:rPr>
              <a:t>velit</a:t>
            </a:r>
            <a:r>
              <a:rPr lang="en-GB" sz="1400" dirty="0">
                <a:latin typeface="Montserrat Thin" panose="00000300000000000000" pitchFamily="50" charset="0"/>
              </a:rPr>
              <a:t> vitae </a:t>
            </a:r>
            <a:r>
              <a:rPr lang="en-GB" sz="1400" dirty="0" err="1">
                <a:latin typeface="Montserrat Thin" panose="00000300000000000000" pitchFamily="50" charset="0"/>
              </a:rPr>
              <a:t>mattis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lobortis</a:t>
            </a:r>
            <a:r>
              <a:rPr lang="en-GB" sz="1400" dirty="0">
                <a:latin typeface="Montserrat Thin" panose="00000300000000000000" pitchFamily="50" charset="0"/>
              </a:rPr>
              <a:t>, ex nisi </a:t>
            </a:r>
            <a:r>
              <a:rPr lang="en-GB" sz="1400" dirty="0" err="1">
                <a:latin typeface="Montserrat Thin" panose="00000300000000000000" pitchFamily="50" charset="0"/>
              </a:rPr>
              <a:t>varius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sem</a:t>
            </a:r>
            <a:r>
              <a:rPr lang="en-GB" sz="1400" dirty="0">
                <a:latin typeface="Montserrat Thin" panose="00000300000000000000" pitchFamily="50" charset="0"/>
              </a:rPr>
              <a:t>, </a:t>
            </a:r>
            <a:r>
              <a:rPr lang="en-GB" sz="1400" dirty="0" err="1">
                <a:latin typeface="Montserrat Thin" panose="00000300000000000000" pitchFamily="50" charset="0"/>
              </a:rPr>
              <a:t>eget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tincidunt</a:t>
            </a:r>
            <a:endParaRPr lang="en-GB" sz="1400" dirty="0">
              <a:latin typeface="Montserrat Thin" panose="00000300000000000000" pitchFamily="50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EADD89-9410-A2E4-68F4-710CD4B8300E}"/>
              </a:ext>
            </a:extLst>
          </p:cNvPr>
          <p:cNvSpPr/>
          <p:nvPr/>
        </p:nvSpPr>
        <p:spPr>
          <a:xfrm>
            <a:off x="5111261" y="2034378"/>
            <a:ext cx="1969477" cy="3098760"/>
          </a:xfrm>
          <a:prstGeom prst="roundRect">
            <a:avLst/>
          </a:prstGeom>
          <a:solidFill>
            <a:srgbClr val="437F9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latin typeface="Montserrat" panose="02000505000000020004" pitchFamily="2" charset="0"/>
              </a:rPr>
              <a:t>Step 3</a:t>
            </a:r>
          </a:p>
          <a:p>
            <a:endParaRPr lang="en-GB" sz="1400" b="1" dirty="0">
              <a:latin typeface="Montserrat Thin" panose="00000300000000000000" pitchFamily="50" charset="0"/>
            </a:endParaRPr>
          </a:p>
          <a:p>
            <a:r>
              <a:rPr lang="en-GB" sz="1400" dirty="0">
                <a:latin typeface="Montserrat Thin" panose="00000300000000000000" pitchFamily="50" charset="0"/>
              </a:rPr>
              <a:t>Lorem ipsum </a:t>
            </a:r>
            <a:r>
              <a:rPr lang="en-GB" sz="1400" dirty="0" err="1">
                <a:latin typeface="Montserrat Thin" panose="00000300000000000000" pitchFamily="50" charset="0"/>
              </a:rPr>
              <a:t>dolor</a:t>
            </a:r>
            <a:r>
              <a:rPr lang="en-GB" sz="1400" dirty="0">
                <a:latin typeface="Montserrat Thin" panose="00000300000000000000" pitchFamily="50" charset="0"/>
              </a:rPr>
              <a:t> sit </a:t>
            </a:r>
            <a:r>
              <a:rPr lang="en-GB" sz="1400" dirty="0" err="1">
                <a:latin typeface="Montserrat Thin" panose="00000300000000000000" pitchFamily="50" charset="0"/>
              </a:rPr>
              <a:t>amet</a:t>
            </a:r>
            <a:r>
              <a:rPr lang="en-GB" sz="1400" dirty="0">
                <a:latin typeface="Montserrat Thin" panose="00000300000000000000" pitchFamily="50" charset="0"/>
              </a:rPr>
              <a:t>, </a:t>
            </a:r>
            <a:r>
              <a:rPr lang="en-GB" sz="1400" dirty="0" err="1">
                <a:latin typeface="Montserrat Thin" panose="00000300000000000000" pitchFamily="50" charset="0"/>
              </a:rPr>
              <a:t>consectetur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adipiscing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elit</a:t>
            </a:r>
            <a:r>
              <a:rPr lang="en-GB" sz="1400" dirty="0">
                <a:latin typeface="Montserrat Thin" panose="00000300000000000000" pitchFamily="50" charset="0"/>
              </a:rPr>
              <a:t>. Vestibulum auctor, </a:t>
            </a:r>
            <a:r>
              <a:rPr lang="en-GB" sz="1400" dirty="0" err="1">
                <a:latin typeface="Montserrat Thin" panose="00000300000000000000" pitchFamily="50" charset="0"/>
              </a:rPr>
              <a:t>velit</a:t>
            </a:r>
            <a:r>
              <a:rPr lang="en-GB" sz="1400" dirty="0">
                <a:latin typeface="Montserrat Thin" panose="00000300000000000000" pitchFamily="50" charset="0"/>
              </a:rPr>
              <a:t> vitae </a:t>
            </a:r>
            <a:r>
              <a:rPr lang="en-GB" sz="1400" dirty="0" err="1">
                <a:latin typeface="Montserrat Thin" panose="00000300000000000000" pitchFamily="50" charset="0"/>
              </a:rPr>
              <a:t>mattis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lobortis</a:t>
            </a:r>
            <a:r>
              <a:rPr lang="en-GB" sz="1400" dirty="0">
                <a:latin typeface="Montserrat Thin" panose="00000300000000000000" pitchFamily="50" charset="0"/>
              </a:rPr>
              <a:t>, ex nisi </a:t>
            </a:r>
            <a:r>
              <a:rPr lang="en-GB" sz="1400" dirty="0" err="1">
                <a:latin typeface="Montserrat Thin" panose="00000300000000000000" pitchFamily="50" charset="0"/>
              </a:rPr>
              <a:t>varius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sem</a:t>
            </a:r>
            <a:r>
              <a:rPr lang="en-GB" sz="1400" dirty="0">
                <a:latin typeface="Montserrat Thin" panose="00000300000000000000" pitchFamily="50" charset="0"/>
              </a:rPr>
              <a:t>, </a:t>
            </a:r>
            <a:r>
              <a:rPr lang="en-GB" sz="1400" dirty="0" err="1">
                <a:latin typeface="Montserrat Thin" panose="00000300000000000000" pitchFamily="50" charset="0"/>
              </a:rPr>
              <a:t>eget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tincidunt</a:t>
            </a:r>
            <a:endParaRPr lang="en-GB" sz="1400" dirty="0">
              <a:latin typeface="Montserrat Thin" panose="00000300000000000000" pitchFamily="50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43C05F-83D2-274A-7DA0-064B3F25540F}"/>
              </a:ext>
            </a:extLst>
          </p:cNvPr>
          <p:cNvSpPr/>
          <p:nvPr/>
        </p:nvSpPr>
        <p:spPr>
          <a:xfrm>
            <a:off x="9515120" y="2034378"/>
            <a:ext cx="1969477" cy="3098760"/>
          </a:xfrm>
          <a:prstGeom prst="roundRect">
            <a:avLst/>
          </a:prstGeom>
          <a:solidFill>
            <a:srgbClr val="437F9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latin typeface="Montserrat" panose="02000505000000020004" pitchFamily="2" charset="0"/>
              </a:rPr>
              <a:t>Step 5</a:t>
            </a:r>
          </a:p>
          <a:p>
            <a:endParaRPr lang="en-GB" sz="1400" b="1" dirty="0">
              <a:latin typeface="Montserrat" panose="02000505000000020004" pitchFamily="2" charset="0"/>
            </a:endParaRPr>
          </a:p>
          <a:p>
            <a:r>
              <a:rPr lang="en-GB" sz="1400" dirty="0">
                <a:latin typeface="Montserrat Thin" panose="00000300000000000000" pitchFamily="50" charset="0"/>
              </a:rPr>
              <a:t>Lorem ipsum </a:t>
            </a:r>
            <a:r>
              <a:rPr lang="en-GB" sz="1400" dirty="0" err="1">
                <a:latin typeface="Montserrat Thin" panose="00000300000000000000" pitchFamily="50" charset="0"/>
              </a:rPr>
              <a:t>dolor</a:t>
            </a:r>
            <a:r>
              <a:rPr lang="en-GB" sz="1400" dirty="0">
                <a:latin typeface="Montserrat Thin" panose="00000300000000000000" pitchFamily="50" charset="0"/>
              </a:rPr>
              <a:t> sit </a:t>
            </a:r>
            <a:r>
              <a:rPr lang="en-GB" sz="1400" dirty="0" err="1">
                <a:latin typeface="Montserrat Thin" panose="00000300000000000000" pitchFamily="50" charset="0"/>
              </a:rPr>
              <a:t>amet</a:t>
            </a:r>
            <a:r>
              <a:rPr lang="en-GB" sz="1400" dirty="0">
                <a:latin typeface="Montserrat Thin" panose="00000300000000000000" pitchFamily="50" charset="0"/>
              </a:rPr>
              <a:t>, </a:t>
            </a:r>
            <a:r>
              <a:rPr lang="en-GB" sz="1400" dirty="0" err="1">
                <a:latin typeface="Montserrat Thin" panose="00000300000000000000" pitchFamily="50" charset="0"/>
              </a:rPr>
              <a:t>consectetur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adipiscing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elit</a:t>
            </a:r>
            <a:r>
              <a:rPr lang="en-GB" sz="1400" dirty="0">
                <a:latin typeface="Montserrat Thin" panose="00000300000000000000" pitchFamily="50" charset="0"/>
              </a:rPr>
              <a:t>. Vestibulum auctor, </a:t>
            </a:r>
            <a:r>
              <a:rPr lang="en-GB" sz="1400" dirty="0" err="1">
                <a:latin typeface="Montserrat Thin" panose="00000300000000000000" pitchFamily="50" charset="0"/>
              </a:rPr>
              <a:t>velit</a:t>
            </a:r>
            <a:r>
              <a:rPr lang="en-GB" sz="1400" dirty="0">
                <a:latin typeface="Montserrat Thin" panose="00000300000000000000" pitchFamily="50" charset="0"/>
              </a:rPr>
              <a:t> vitae </a:t>
            </a:r>
            <a:r>
              <a:rPr lang="en-GB" sz="1400" dirty="0" err="1">
                <a:latin typeface="Montserrat Thin" panose="00000300000000000000" pitchFamily="50" charset="0"/>
              </a:rPr>
              <a:t>mattis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lobortis</a:t>
            </a:r>
            <a:r>
              <a:rPr lang="en-GB" sz="1400" dirty="0">
                <a:latin typeface="Montserrat Thin" panose="00000300000000000000" pitchFamily="50" charset="0"/>
              </a:rPr>
              <a:t>, ex nisi </a:t>
            </a:r>
            <a:r>
              <a:rPr lang="en-GB" sz="1400" dirty="0" err="1">
                <a:latin typeface="Montserrat Thin" panose="00000300000000000000" pitchFamily="50" charset="0"/>
              </a:rPr>
              <a:t>varius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sem</a:t>
            </a:r>
            <a:r>
              <a:rPr lang="en-GB" sz="1400" dirty="0">
                <a:latin typeface="Montserrat Thin" panose="00000300000000000000" pitchFamily="50" charset="0"/>
              </a:rPr>
              <a:t>, </a:t>
            </a:r>
            <a:r>
              <a:rPr lang="en-GB" sz="1400" dirty="0" err="1">
                <a:latin typeface="Montserrat Thin" panose="00000300000000000000" pitchFamily="50" charset="0"/>
              </a:rPr>
              <a:t>eget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tincidunt</a:t>
            </a:r>
            <a:endParaRPr lang="en-GB" sz="1400" dirty="0">
              <a:latin typeface="Montserrat Thin" panose="00000300000000000000" pitchFamily="50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90D0C1-B0E7-81DC-CDBB-64425CB88829}"/>
              </a:ext>
            </a:extLst>
          </p:cNvPr>
          <p:cNvSpPr/>
          <p:nvPr/>
        </p:nvSpPr>
        <p:spPr>
          <a:xfrm>
            <a:off x="7313190" y="2034378"/>
            <a:ext cx="1969477" cy="3098760"/>
          </a:xfrm>
          <a:prstGeom prst="roundRect">
            <a:avLst/>
          </a:prstGeom>
          <a:solidFill>
            <a:srgbClr val="437F9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latin typeface="Montserrat" panose="02000505000000020004" pitchFamily="2" charset="0"/>
              </a:rPr>
              <a:t>Step 4</a:t>
            </a:r>
          </a:p>
          <a:p>
            <a:endParaRPr lang="en-GB" sz="1400" dirty="0">
              <a:latin typeface="Montserrat" panose="02000505000000020004" pitchFamily="2" charset="0"/>
            </a:endParaRPr>
          </a:p>
          <a:p>
            <a:r>
              <a:rPr lang="en-GB" sz="1400" dirty="0">
                <a:latin typeface="Montserrat Thin" panose="00000300000000000000" pitchFamily="50" charset="0"/>
              </a:rPr>
              <a:t>Lorem ipsum </a:t>
            </a:r>
            <a:r>
              <a:rPr lang="en-GB" sz="1400" dirty="0" err="1">
                <a:latin typeface="Montserrat Thin" panose="00000300000000000000" pitchFamily="50" charset="0"/>
              </a:rPr>
              <a:t>dolor</a:t>
            </a:r>
            <a:r>
              <a:rPr lang="en-GB" sz="1400" dirty="0">
                <a:latin typeface="Montserrat Thin" panose="00000300000000000000" pitchFamily="50" charset="0"/>
              </a:rPr>
              <a:t> sit </a:t>
            </a:r>
            <a:r>
              <a:rPr lang="en-GB" sz="1400" dirty="0" err="1">
                <a:latin typeface="Montserrat Thin" panose="00000300000000000000" pitchFamily="50" charset="0"/>
              </a:rPr>
              <a:t>amet</a:t>
            </a:r>
            <a:r>
              <a:rPr lang="en-GB" sz="1400" dirty="0">
                <a:latin typeface="Montserrat Thin" panose="00000300000000000000" pitchFamily="50" charset="0"/>
              </a:rPr>
              <a:t>, </a:t>
            </a:r>
            <a:r>
              <a:rPr lang="en-GB" sz="1400" dirty="0" err="1">
                <a:latin typeface="Montserrat Thin" panose="00000300000000000000" pitchFamily="50" charset="0"/>
              </a:rPr>
              <a:t>consectetur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adipiscing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elit</a:t>
            </a:r>
            <a:r>
              <a:rPr lang="en-GB" sz="1400" dirty="0">
                <a:latin typeface="Montserrat Thin" panose="00000300000000000000" pitchFamily="50" charset="0"/>
              </a:rPr>
              <a:t>. Vestibulum auctor, </a:t>
            </a:r>
            <a:r>
              <a:rPr lang="en-GB" sz="1400" dirty="0" err="1">
                <a:latin typeface="Montserrat Thin" panose="00000300000000000000" pitchFamily="50" charset="0"/>
              </a:rPr>
              <a:t>velit</a:t>
            </a:r>
            <a:r>
              <a:rPr lang="en-GB" sz="1400" dirty="0">
                <a:latin typeface="Montserrat Thin" panose="00000300000000000000" pitchFamily="50" charset="0"/>
              </a:rPr>
              <a:t> vitae </a:t>
            </a:r>
            <a:r>
              <a:rPr lang="en-GB" sz="1400" dirty="0" err="1">
                <a:latin typeface="Montserrat Thin" panose="00000300000000000000" pitchFamily="50" charset="0"/>
              </a:rPr>
              <a:t>mattis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lobortis</a:t>
            </a:r>
            <a:r>
              <a:rPr lang="en-GB" sz="1400" dirty="0">
                <a:latin typeface="Montserrat Thin" panose="00000300000000000000" pitchFamily="50" charset="0"/>
              </a:rPr>
              <a:t>, ex nisi </a:t>
            </a:r>
            <a:r>
              <a:rPr lang="en-GB" sz="1400" dirty="0" err="1">
                <a:latin typeface="Montserrat Thin" panose="00000300000000000000" pitchFamily="50" charset="0"/>
              </a:rPr>
              <a:t>varius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sem</a:t>
            </a:r>
            <a:r>
              <a:rPr lang="en-GB" sz="1400" dirty="0">
                <a:latin typeface="Montserrat Thin" panose="00000300000000000000" pitchFamily="50" charset="0"/>
              </a:rPr>
              <a:t>, </a:t>
            </a:r>
            <a:r>
              <a:rPr lang="en-GB" sz="1400" dirty="0" err="1">
                <a:latin typeface="Montserrat Thin" panose="00000300000000000000" pitchFamily="50" charset="0"/>
              </a:rPr>
              <a:t>eget</a:t>
            </a:r>
            <a:r>
              <a:rPr lang="en-GB" sz="1400" dirty="0">
                <a:latin typeface="Montserrat Thin" panose="00000300000000000000" pitchFamily="50" charset="0"/>
              </a:rPr>
              <a:t> </a:t>
            </a:r>
            <a:r>
              <a:rPr lang="en-GB" sz="1400" dirty="0" err="1">
                <a:latin typeface="Montserrat Thin" panose="00000300000000000000" pitchFamily="50" charset="0"/>
              </a:rPr>
              <a:t>tincidunt</a:t>
            </a:r>
            <a:endParaRPr lang="en-GB" sz="1400" dirty="0">
              <a:latin typeface="Montserrat Thin" panose="000003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4CD2F2-5351-335D-CC71-CEC542FF8A5C}"/>
              </a:ext>
            </a:extLst>
          </p:cNvPr>
          <p:cNvSpPr txBox="1"/>
          <p:nvPr/>
        </p:nvSpPr>
        <p:spPr>
          <a:xfrm>
            <a:off x="707403" y="5582098"/>
            <a:ext cx="388591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849324"/>
                </a:solidFill>
                <a:latin typeface="Montserrat" panose="00000800000000000000" pitchFamily="50" charset="0"/>
              </a:rPr>
              <a:t>Lorem ipsum </a:t>
            </a:r>
            <a:r>
              <a:rPr lang="en-GB" sz="1100" dirty="0" err="1">
                <a:solidFill>
                  <a:srgbClr val="849324"/>
                </a:solidFill>
                <a:latin typeface="Montserrat" panose="00000800000000000000" pitchFamily="50" charset="0"/>
              </a:rPr>
              <a:t>dolor</a:t>
            </a:r>
            <a:r>
              <a:rPr lang="en-GB" sz="1100" dirty="0">
                <a:solidFill>
                  <a:srgbClr val="849324"/>
                </a:solidFill>
                <a:latin typeface="Montserrat" panose="00000800000000000000" pitchFamily="50" charset="0"/>
              </a:rPr>
              <a:t> sit </a:t>
            </a:r>
            <a:r>
              <a:rPr lang="en-GB" sz="1100" dirty="0" err="1">
                <a:solidFill>
                  <a:srgbClr val="849324"/>
                </a:solidFill>
                <a:latin typeface="Montserrat" panose="00000800000000000000" pitchFamily="50" charset="0"/>
              </a:rPr>
              <a:t>amet</a:t>
            </a:r>
            <a:r>
              <a:rPr lang="en-GB" sz="1100" dirty="0">
                <a:solidFill>
                  <a:srgbClr val="849324"/>
                </a:solidFill>
                <a:latin typeface="Montserrat" panose="00000800000000000000" pitchFamily="50" charset="0"/>
              </a:rPr>
              <a:t>, </a:t>
            </a:r>
            <a:r>
              <a:rPr lang="en-GB" sz="1100" dirty="0" err="1">
                <a:solidFill>
                  <a:srgbClr val="849324"/>
                </a:solidFill>
                <a:latin typeface="Montserrat" panose="00000800000000000000" pitchFamily="50" charset="0"/>
              </a:rPr>
              <a:t>consectetur</a:t>
            </a:r>
            <a:r>
              <a:rPr lang="en-GB" sz="1100" dirty="0">
                <a:solidFill>
                  <a:srgbClr val="849324"/>
                </a:solidFill>
                <a:latin typeface="Montserrat" panose="00000800000000000000" pitchFamily="50" charset="0"/>
              </a:rPr>
              <a:t> </a:t>
            </a:r>
            <a:r>
              <a:rPr lang="en-GB" sz="1100" dirty="0" err="1">
                <a:solidFill>
                  <a:srgbClr val="849324"/>
                </a:solidFill>
                <a:latin typeface="Montserrat" panose="00000800000000000000" pitchFamily="50" charset="0"/>
              </a:rPr>
              <a:t>adipiscing</a:t>
            </a:r>
            <a:r>
              <a:rPr lang="en-GB" sz="1100" dirty="0">
                <a:solidFill>
                  <a:srgbClr val="849324"/>
                </a:solidFill>
                <a:latin typeface="Montserrat" panose="00000800000000000000" pitchFamily="50" charset="0"/>
              </a:rPr>
              <a:t> </a:t>
            </a:r>
            <a:r>
              <a:rPr lang="en-GB" sz="1100" dirty="0" err="1">
                <a:solidFill>
                  <a:srgbClr val="849324"/>
                </a:solidFill>
                <a:latin typeface="Montserrat" panose="00000800000000000000" pitchFamily="50" charset="0"/>
              </a:rPr>
              <a:t>elit</a:t>
            </a:r>
            <a:r>
              <a:rPr lang="en-GB" sz="1100" dirty="0">
                <a:solidFill>
                  <a:srgbClr val="849324"/>
                </a:solidFill>
                <a:latin typeface="Montserrat" panose="00000800000000000000" pitchFamily="50" charset="0"/>
              </a:rPr>
              <a:t>. Vestibulum auctor, </a:t>
            </a:r>
            <a:r>
              <a:rPr lang="en-GB" sz="1100" dirty="0" err="1">
                <a:solidFill>
                  <a:srgbClr val="849324"/>
                </a:solidFill>
                <a:latin typeface="Montserrat" panose="00000800000000000000" pitchFamily="50" charset="0"/>
              </a:rPr>
              <a:t>velit</a:t>
            </a:r>
            <a:r>
              <a:rPr lang="en-GB" sz="1100" dirty="0">
                <a:solidFill>
                  <a:srgbClr val="849324"/>
                </a:solidFill>
                <a:latin typeface="Montserrat" panose="00000800000000000000" pitchFamily="50" charset="0"/>
              </a:rPr>
              <a:t> vitae </a:t>
            </a:r>
            <a:r>
              <a:rPr lang="en-GB" sz="1100" dirty="0" err="1">
                <a:solidFill>
                  <a:srgbClr val="849324"/>
                </a:solidFill>
                <a:latin typeface="Montserrat" panose="00000800000000000000" pitchFamily="50" charset="0"/>
              </a:rPr>
              <a:t>mattis</a:t>
            </a:r>
            <a:r>
              <a:rPr lang="en-GB" sz="1100" dirty="0">
                <a:solidFill>
                  <a:srgbClr val="849324"/>
                </a:solidFill>
                <a:latin typeface="Montserrat" panose="00000800000000000000" pitchFamily="50" charset="0"/>
              </a:rPr>
              <a:t> </a:t>
            </a:r>
            <a:r>
              <a:rPr lang="en-GB" sz="1100" dirty="0" err="1">
                <a:solidFill>
                  <a:srgbClr val="849324"/>
                </a:solidFill>
                <a:latin typeface="Montserrat" panose="00000800000000000000" pitchFamily="50" charset="0"/>
              </a:rPr>
              <a:t>lobortis</a:t>
            </a:r>
            <a:r>
              <a:rPr lang="en-GB" sz="1100" dirty="0">
                <a:solidFill>
                  <a:srgbClr val="849324"/>
                </a:solidFill>
                <a:latin typeface="Montserrat" panose="00000800000000000000" pitchFamily="50" charset="0"/>
              </a:rPr>
              <a:t>, ex nisi </a:t>
            </a:r>
            <a:r>
              <a:rPr lang="en-GB" sz="1100" dirty="0" err="1">
                <a:solidFill>
                  <a:srgbClr val="849324"/>
                </a:solidFill>
                <a:latin typeface="Montserrat" panose="00000800000000000000" pitchFamily="50" charset="0"/>
              </a:rPr>
              <a:t>varius</a:t>
            </a:r>
            <a:r>
              <a:rPr lang="en-GB" sz="1100" dirty="0">
                <a:solidFill>
                  <a:srgbClr val="849324"/>
                </a:solidFill>
                <a:latin typeface="Montserrat" panose="00000800000000000000" pitchFamily="50" charset="0"/>
              </a:rPr>
              <a:t> </a:t>
            </a:r>
            <a:r>
              <a:rPr lang="en-GB" sz="1100" dirty="0" err="1">
                <a:solidFill>
                  <a:srgbClr val="849324"/>
                </a:solidFill>
                <a:latin typeface="Montserrat" panose="00000800000000000000" pitchFamily="50" charset="0"/>
              </a:rPr>
              <a:t>sem</a:t>
            </a:r>
            <a:r>
              <a:rPr lang="en-GB" sz="1100" dirty="0">
                <a:solidFill>
                  <a:srgbClr val="849324"/>
                </a:solidFill>
                <a:latin typeface="Montserrat" panose="00000800000000000000" pitchFamily="50" charset="0"/>
              </a:rPr>
              <a:t>, </a:t>
            </a:r>
            <a:r>
              <a:rPr lang="en-GB" sz="1100" dirty="0" err="1">
                <a:solidFill>
                  <a:srgbClr val="849324"/>
                </a:solidFill>
                <a:latin typeface="Montserrat" panose="00000800000000000000" pitchFamily="50" charset="0"/>
              </a:rPr>
              <a:t>eget</a:t>
            </a:r>
            <a:r>
              <a:rPr lang="en-GB" sz="1100" dirty="0">
                <a:solidFill>
                  <a:srgbClr val="849324"/>
                </a:solidFill>
                <a:latin typeface="Montserrat" panose="00000800000000000000" pitchFamily="50" charset="0"/>
              </a:rPr>
              <a:t> </a:t>
            </a:r>
            <a:r>
              <a:rPr lang="en-GB" sz="1100" dirty="0" err="1">
                <a:solidFill>
                  <a:srgbClr val="849324"/>
                </a:solidFill>
                <a:latin typeface="Montserrat" panose="00000800000000000000" pitchFamily="50" charset="0"/>
              </a:rPr>
              <a:t>tincidunt</a:t>
            </a:r>
            <a:endParaRPr lang="en-GB" sz="1100" dirty="0">
              <a:solidFill>
                <a:srgbClr val="849324"/>
              </a:solidFill>
              <a:latin typeface="Montserrat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31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C406F5-E0FD-01FD-3045-C6D0192FCB79}"/>
              </a:ext>
            </a:extLst>
          </p:cNvPr>
          <p:cNvSpPr/>
          <p:nvPr/>
        </p:nvSpPr>
        <p:spPr>
          <a:xfrm>
            <a:off x="721081" y="6372681"/>
            <a:ext cx="3585411" cy="488428"/>
          </a:xfrm>
          <a:prstGeom prst="rect">
            <a:avLst/>
          </a:prstGeom>
          <a:solidFill>
            <a:srgbClr val="849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2D8638-4ECC-70D7-F181-669151D1AF94}"/>
              </a:ext>
            </a:extLst>
          </p:cNvPr>
          <p:cNvSpPr/>
          <p:nvPr/>
        </p:nvSpPr>
        <p:spPr>
          <a:xfrm>
            <a:off x="721081" y="0"/>
            <a:ext cx="715992" cy="1285336"/>
          </a:xfrm>
          <a:prstGeom prst="rect">
            <a:avLst/>
          </a:prstGeom>
          <a:solidFill>
            <a:srgbClr val="437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723617-F273-717D-1114-6DA068D57918}"/>
              </a:ext>
            </a:extLst>
          </p:cNvPr>
          <p:cNvSpPr/>
          <p:nvPr/>
        </p:nvSpPr>
        <p:spPr>
          <a:xfrm>
            <a:off x="683207" y="2441728"/>
            <a:ext cx="1969477" cy="984739"/>
          </a:xfrm>
          <a:prstGeom prst="roundRect">
            <a:avLst/>
          </a:prstGeom>
          <a:solidFill>
            <a:srgbClr val="437F97"/>
          </a:solidFill>
          <a:ln>
            <a:solidFill>
              <a:srgbClr val="F7C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adi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2EDC00-DE77-CB05-6B8E-CC30B3D25182}"/>
              </a:ext>
            </a:extLst>
          </p:cNvPr>
          <p:cNvSpPr/>
          <p:nvPr/>
        </p:nvSpPr>
        <p:spPr>
          <a:xfrm>
            <a:off x="2853781" y="2441725"/>
            <a:ext cx="1969477" cy="984739"/>
          </a:xfrm>
          <a:prstGeom prst="roundRect">
            <a:avLst/>
          </a:prstGeom>
          <a:solidFill>
            <a:srgbClr val="437F97"/>
          </a:solidFill>
          <a:ln>
            <a:solidFill>
              <a:srgbClr val="F7C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adi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95B1E4-587B-7711-8B24-960D644F0CAF}"/>
              </a:ext>
            </a:extLst>
          </p:cNvPr>
          <p:cNvSpPr/>
          <p:nvPr/>
        </p:nvSpPr>
        <p:spPr>
          <a:xfrm>
            <a:off x="7194929" y="2441727"/>
            <a:ext cx="1969477" cy="984739"/>
          </a:xfrm>
          <a:prstGeom prst="roundRect">
            <a:avLst/>
          </a:prstGeom>
          <a:solidFill>
            <a:srgbClr val="437F97"/>
          </a:solidFill>
          <a:ln>
            <a:solidFill>
              <a:srgbClr val="F7C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adi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42CC213-3488-DF44-0ADC-0209F1FD1EA4}"/>
              </a:ext>
            </a:extLst>
          </p:cNvPr>
          <p:cNvSpPr/>
          <p:nvPr/>
        </p:nvSpPr>
        <p:spPr>
          <a:xfrm>
            <a:off x="9365503" y="2441726"/>
            <a:ext cx="1969477" cy="984739"/>
          </a:xfrm>
          <a:prstGeom prst="roundRect">
            <a:avLst/>
          </a:prstGeom>
          <a:solidFill>
            <a:srgbClr val="437F97"/>
          </a:solidFill>
          <a:ln>
            <a:solidFill>
              <a:srgbClr val="F7C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adi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5184CDE-03D3-413B-C920-FBDCAEC0E32F}"/>
              </a:ext>
            </a:extLst>
          </p:cNvPr>
          <p:cNvSpPr/>
          <p:nvPr/>
        </p:nvSpPr>
        <p:spPr>
          <a:xfrm>
            <a:off x="8298740" y="3598117"/>
            <a:ext cx="1969477" cy="984739"/>
          </a:xfrm>
          <a:prstGeom prst="roundRect">
            <a:avLst/>
          </a:prstGeom>
          <a:solidFill>
            <a:srgbClr val="437F97"/>
          </a:solidFill>
          <a:ln>
            <a:solidFill>
              <a:srgbClr val="F7C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adi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FCAD2F-75E1-6D8D-5DAF-8F954BE7219D}"/>
              </a:ext>
            </a:extLst>
          </p:cNvPr>
          <p:cNvSpPr/>
          <p:nvPr/>
        </p:nvSpPr>
        <p:spPr>
          <a:xfrm>
            <a:off x="6128165" y="3598117"/>
            <a:ext cx="1969477" cy="984739"/>
          </a:xfrm>
          <a:prstGeom prst="roundRect">
            <a:avLst/>
          </a:prstGeom>
          <a:solidFill>
            <a:srgbClr val="437F97"/>
          </a:solidFill>
          <a:ln>
            <a:solidFill>
              <a:srgbClr val="F7C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adi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FB5CAA-4CF0-EDFE-30DA-42881B72AB04}"/>
              </a:ext>
            </a:extLst>
          </p:cNvPr>
          <p:cNvSpPr/>
          <p:nvPr/>
        </p:nvSpPr>
        <p:spPr>
          <a:xfrm>
            <a:off x="5024355" y="2441727"/>
            <a:ext cx="1969477" cy="984739"/>
          </a:xfrm>
          <a:prstGeom prst="roundRect">
            <a:avLst/>
          </a:prstGeom>
          <a:solidFill>
            <a:srgbClr val="437F97"/>
          </a:solidFill>
          <a:ln>
            <a:solidFill>
              <a:srgbClr val="F7C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adi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B712F51-3983-4DE8-F056-35A3E56A9632}"/>
              </a:ext>
            </a:extLst>
          </p:cNvPr>
          <p:cNvSpPr/>
          <p:nvPr/>
        </p:nvSpPr>
        <p:spPr>
          <a:xfrm>
            <a:off x="3960416" y="3598117"/>
            <a:ext cx="1969477" cy="984739"/>
          </a:xfrm>
          <a:prstGeom prst="roundRect">
            <a:avLst/>
          </a:prstGeom>
          <a:solidFill>
            <a:srgbClr val="437F97"/>
          </a:solidFill>
          <a:ln>
            <a:solidFill>
              <a:srgbClr val="F7C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adi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3D13C5-4BF8-3082-AA0C-6D3C465F4C52}"/>
              </a:ext>
            </a:extLst>
          </p:cNvPr>
          <p:cNvSpPr/>
          <p:nvPr/>
        </p:nvSpPr>
        <p:spPr>
          <a:xfrm>
            <a:off x="1787017" y="3598117"/>
            <a:ext cx="1969477" cy="984739"/>
          </a:xfrm>
          <a:prstGeom prst="roundRect">
            <a:avLst/>
          </a:prstGeom>
          <a:solidFill>
            <a:srgbClr val="437F97"/>
          </a:solidFill>
          <a:ln>
            <a:solidFill>
              <a:srgbClr val="F7C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adi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00A288-BA19-DCAF-CBC3-3CC841FF2E41}"/>
              </a:ext>
            </a:extLst>
          </p:cNvPr>
          <p:cNvSpPr txBox="1"/>
          <p:nvPr/>
        </p:nvSpPr>
        <p:spPr>
          <a:xfrm>
            <a:off x="1437073" y="288725"/>
            <a:ext cx="2198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dirty="0">
                <a:solidFill>
                  <a:srgbClr val="849324"/>
                </a:solidFill>
                <a:latin typeface="Montserrat ExtraBold" panose="00000900000000000000" pitchFamily="50" charset="0"/>
              </a:rPr>
              <a:t>Results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D06730-7999-545D-1720-558D7C8B8A97}"/>
              </a:ext>
            </a:extLst>
          </p:cNvPr>
          <p:cNvSpPr txBox="1"/>
          <p:nvPr/>
        </p:nvSpPr>
        <p:spPr>
          <a:xfrm>
            <a:off x="1437073" y="933225"/>
            <a:ext cx="632251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kern="1400" dirty="0">
                <a:ln>
                  <a:noFill/>
                </a:ln>
                <a:solidFill>
                  <a:srgbClr val="437F97"/>
                </a:solidFill>
                <a:effectLst/>
                <a:latin typeface="Montserrat" panose="00000800000000000000" pitchFamily="50" charset="0"/>
              </a:rPr>
              <a:t>Results sub headings</a:t>
            </a:r>
            <a:endParaRPr lang="en-GB" sz="1050" kern="1400" dirty="0">
              <a:ln>
                <a:noFill/>
              </a:ln>
              <a:solidFill>
                <a:srgbClr val="437F97"/>
              </a:solidFill>
              <a:effectLst/>
              <a:latin typeface="Franklin Gothic Book" panose="020B05030201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3FAF3F-6378-25D7-12FB-EAC0A188FCE6}"/>
              </a:ext>
            </a:extLst>
          </p:cNvPr>
          <p:cNvSpPr/>
          <p:nvPr/>
        </p:nvSpPr>
        <p:spPr>
          <a:xfrm>
            <a:off x="7314001" y="4754506"/>
            <a:ext cx="1969477" cy="984739"/>
          </a:xfrm>
          <a:prstGeom prst="roundRect">
            <a:avLst/>
          </a:prstGeom>
          <a:solidFill>
            <a:srgbClr val="437F97"/>
          </a:solidFill>
          <a:ln>
            <a:solidFill>
              <a:srgbClr val="F7C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adi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E41D7C-17E5-073E-A332-5385240CEA73}"/>
              </a:ext>
            </a:extLst>
          </p:cNvPr>
          <p:cNvSpPr/>
          <p:nvPr/>
        </p:nvSpPr>
        <p:spPr>
          <a:xfrm>
            <a:off x="5143426" y="4754506"/>
            <a:ext cx="1969477" cy="984739"/>
          </a:xfrm>
          <a:prstGeom prst="roundRect">
            <a:avLst/>
          </a:prstGeom>
          <a:solidFill>
            <a:srgbClr val="437F97"/>
          </a:solidFill>
          <a:ln>
            <a:solidFill>
              <a:srgbClr val="F7C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adi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7FB6FF-9CC2-EA9C-4660-115F408D8609}"/>
              </a:ext>
            </a:extLst>
          </p:cNvPr>
          <p:cNvSpPr/>
          <p:nvPr/>
        </p:nvSpPr>
        <p:spPr>
          <a:xfrm>
            <a:off x="2975677" y="4754506"/>
            <a:ext cx="1969477" cy="984739"/>
          </a:xfrm>
          <a:prstGeom prst="roundRect">
            <a:avLst/>
          </a:prstGeom>
          <a:solidFill>
            <a:srgbClr val="437F97"/>
          </a:solidFill>
          <a:ln>
            <a:solidFill>
              <a:srgbClr val="F7C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chemeClr val="bg1"/>
                </a:solidFill>
                <a:latin typeface="Montserrat" panose="02000505000000020004" pitchFamily="2" charset="0"/>
              </a:rPr>
              <a:t>adi</a:t>
            </a:r>
            <a:r>
              <a:rPr lang="en-GB" sz="1400" dirty="0">
                <a:solidFill>
                  <a:schemeClr val="bg1"/>
                </a:solidFill>
                <a:latin typeface="Montserrat" panose="02000505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229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6119DF5-77F2-D567-7421-64A20FCF6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403" y="2231620"/>
            <a:ext cx="3535362" cy="2356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161842-4BCB-D45A-7B4D-68057A742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29" y="2231620"/>
            <a:ext cx="3535362" cy="2356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6B8A85-92DE-E651-03D7-4E61EEF39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39" y="2231620"/>
            <a:ext cx="3535362" cy="2356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A67EB-DF13-5760-5714-B364C8BD57BC}"/>
              </a:ext>
            </a:extLst>
          </p:cNvPr>
          <p:cNvSpPr txBox="1"/>
          <p:nvPr/>
        </p:nvSpPr>
        <p:spPr>
          <a:xfrm>
            <a:off x="1437073" y="288725"/>
            <a:ext cx="2198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dirty="0">
                <a:solidFill>
                  <a:srgbClr val="849324"/>
                </a:solidFill>
                <a:latin typeface="Montserrat ExtraBold" panose="00000900000000000000" pitchFamily="50" charset="0"/>
              </a:rPr>
              <a:t>Results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1E3E7B-F09A-F002-1608-60AB3DFF6D9E}"/>
              </a:ext>
            </a:extLst>
          </p:cNvPr>
          <p:cNvSpPr/>
          <p:nvPr/>
        </p:nvSpPr>
        <p:spPr>
          <a:xfrm>
            <a:off x="721081" y="6372681"/>
            <a:ext cx="3585411" cy="488428"/>
          </a:xfrm>
          <a:prstGeom prst="rect">
            <a:avLst/>
          </a:prstGeom>
          <a:solidFill>
            <a:srgbClr val="849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CD962-6282-1B66-DE8F-6CC5B204955B}"/>
              </a:ext>
            </a:extLst>
          </p:cNvPr>
          <p:cNvSpPr/>
          <p:nvPr/>
        </p:nvSpPr>
        <p:spPr>
          <a:xfrm>
            <a:off x="721081" y="0"/>
            <a:ext cx="715992" cy="1285336"/>
          </a:xfrm>
          <a:prstGeom prst="rect">
            <a:avLst/>
          </a:prstGeom>
          <a:solidFill>
            <a:srgbClr val="437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EA665-BBD7-CFBF-9D3B-8E958C214932}"/>
              </a:ext>
            </a:extLst>
          </p:cNvPr>
          <p:cNvSpPr txBox="1"/>
          <p:nvPr/>
        </p:nvSpPr>
        <p:spPr>
          <a:xfrm>
            <a:off x="1437073" y="933225"/>
            <a:ext cx="6322510" cy="418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kern="1400" dirty="0">
                <a:solidFill>
                  <a:srgbClr val="437F97"/>
                </a:solidFill>
                <a:latin typeface="Montserrat" panose="00000800000000000000" pitchFamily="50" charset="0"/>
              </a:rPr>
              <a:t>Sub headings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517B58-20D6-190B-BE50-4E97CE3976C7}"/>
              </a:ext>
            </a:extLst>
          </p:cNvPr>
          <p:cNvSpPr txBox="1"/>
          <p:nvPr/>
        </p:nvSpPr>
        <p:spPr>
          <a:xfrm>
            <a:off x="3571931" y="4989617"/>
            <a:ext cx="5048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49324"/>
                </a:solidFill>
                <a:latin typeface="Montserrat" panose="02000505000000020004" pitchFamily="2" charset="0"/>
              </a:rPr>
              <a:t>Lorem ipsum </a:t>
            </a:r>
            <a:r>
              <a:rPr lang="en-IE" sz="1400" dirty="0" err="1">
                <a:solidFill>
                  <a:srgbClr val="849324"/>
                </a:solidFill>
                <a:latin typeface="Montserrat" panose="02000505000000020004" pitchFamily="2" charset="0"/>
              </a:rPr>
              <a:t>dolor</a:t>
            </a:r>
            <a:r>
              <a:rPr lang="en-IE" sz="1400" dirty="0">
                <a:solidFill>
                  <a:srgbClr val="849324"/>
                </a:solidFill>
                <a:latin typeface="Montserrat" panose="02000505000000020004" pitchFamily="2" charset="0"/>
              </a:rPr>
              <a:t> sit </a:t>
            </a:r>
            <a:r>
              <a:rPr lang="en-IE" sz="1400" dirty="0" err="1">
                <a:solidFill>
                  <a:srgbClr val="849324"/>
                </a:solidFill>
                <a:latin typeface="Montserrat" panose="02000505000000020004" pitchFamily="2" charset="0"/>
              </a:rPr>
              <a:t>amet</a:t>
            </a:r>
            <a:r>
              <a:rPr lang="en-IE" sz="1400" dirty="0">
                <a:solidFill>
                  <a:srgbClr val="849324"/>
                </a:solidFill>
                <a:latin typeface="Montserrat" panose="02000505000000020004" pitchFamily="2" charset="0"/>
              </a:rPr>
              <a:t>, </a:t>
            </a:r>
          </a:p>
          <a:p>
            <a:pPr algn="ctr"/>
            <a:r>
              <a:rPr lang="en-IE" sz="1400" dirty="0" err="1">
                <a:solidFill>
                  <a:srgbClr val="849324"/>
                </a:solidFill>
                <a:latin typeface="Montserrat" panose="02000505000000020004" pitchFamily="2" charset="0"/>
              </a:rPr>
              <a:t>consectetur</a:t>
            </a:r>
            <a:r>
              <a:rPr lang="en-IE" sz="1400" dirty="0">
                <a:solidFill>
                  <a:srgbClr val="849324"/>
                </a:solidFill>
                <a:latin typeface="Montserrat" panose="02000505000000020004" pitchFamily="2" charset="0"/>
              </a:rPr>
              <a:t> </a:t>
            </a:r>
            <a:r>
              <a:rPr lang="en-IE" sz="1400" dirty="0" err="1">
                <a:solidFill>
                  <a:srgbClr val="849324"/>
                </a:solidFill>
                <a:latin typeface="Montserrat" panose="02000505000000020004" pitchFamily="2" charset="0"/>
              </a:rPr>
              <a:t>adipiscing</a:t>
            </a:r>
            <a:r>
              <a:rPr lang="en-IE" sz="1400" dirty="0">
                <a:solidFill>
                  <a:srgbClr val="849324"/>
                </a:solidFill>
                <a:latin typeface="Montserrat" panose="02000505000000020004" pitchFamily="2" charset="0"/>
              </a:rPr>
              <a:t> </a:t>
            </a:r>
            <a:r>
              <a:rPr lang="en-IE" sz="1400" dirty="0" err="1">
                <a:solidFill>
                  <a:srgbClr val="849324"/>
                </a:solidFill>
                <a:latin typeface="Montserrat" panose="02000505000000020004" pitchFamily="2" charset="0"/>
              </a:rPr>
              <a:t>elit</a:t>
            </a:r>
            <a:r>
              <a:rPr lang="en-IE" sz="1400" dirty="0">
                <a:solidFill>
                  <a:srgbClr val="849324"/>
                </a:solidFill>
                <a:latin typeface="Montserrat" panose="02000505000000020004" pitchFamily="2" charset="0"/>
              </a:rPr>
              <a:t>. </a:t>
            </a:r>
          </a:p>
          <a:p>
            <a:pPr algn="ctr"/>
            <a:r>
              <a:rPr lang="en-IE" sz="1400" dirty="0">
                <a:solidFill>
                  <a:srgbClr val="849324"/>
                </a:solidFill>
                <a:latin typeface="Montserrat" panose="02000505000000020004" pitchFamily="2" charset="0"/>
              </a:rPr>
              <a:t>Vestibulum auctor, </a:t>
            </a:r>
          </a:p>
          <a:p>
            <a:pPr algn="ctr"/>
            <a:r>
              <a:rPr lang="en-IE" sz="1400" dirty="0" err="1">
                <a:solidFill>
                  <a:srgbClr val="849324"/>
                </a:solidFill>
                <a:latin typeface="Montserrat" panose="02000505000000020004" pitchFamily="2" charset="0"/>
              </a:rPr>
              <a:t>velit</a:t>
            </a:r>
            <a:r>
              <a:rPr lang="en-IE" sz="1400" dirty="0">
                <a:solidFill>
                  <a:srgbClr val="849324"/>
                </a:solidFill>
                <a:latin typeface="Montserrat" panose="02000505000000020004" pitchFamily="2" charset="0"/>
              </a:rPr>
              <a:t> vitae </a:t>
            </a:r>
            <a:r>
              <a:rPr lang="en-IE" sz="1400" dirty="0" err="1">
                <a:solidFill>
                  <a:srgbClr val="849324"/>
                </a:solidFill>
                <a:latin typeface="Montserrat" panose="02000505000000020004" pitchFamily="2" charset="0"/>
              </a:rPr>
              <a:t>mattis</a:t>
            </a:r>
            <a:r>
              <a:rPr lang="en-IE" sz="1400" dirty="0">
                <a:solidFill>
                  <a:srgbClr val="849324"/>
                </a:solidFill>
                <a:latin typeface="Montserrat" panose="02000505000000020004" pitchFamily="2" charset="0"/>
              </a:rPr>
              <a:t> </a:t>
            </a:r>
            <a:r>
              <a:rPr lang="en-IE" sz="1400" dirty="0" err="1">
                <a:solidFill>
                  <a:srgbClr val="849324"/>
                </a:solidFill>
                <a:latin typeface="Montserrat" panose="02000505000000020004" pitchFamily="2" charset="0"/>
              </a:rPr>
              <a:t>lobortis</a:t>
            </a:r>
            <a:r>
              <a:rPr lang="en-IE" sz="1400" dirty="0">
                <a:solidFill>
                  <a:srgbClr val="849324"/>
                </a:solidFill>
                <a:latin typeface="Montserrat" panose="02000505000000020004" pitchFamily="2" charset="0"/>
              </a:rPr>
              <a:t>,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1DE090F-15A9-91BF-A5AA-8387D9C93CF6}"/>
              </a:ext>
            </a:extLst>
          </p:cNvPr>
          <p:cNvSpPr/>
          <p:nvPr/>
        </p:nvSpPr>
        <p:spPr>
          <a:xfrm>
            <a:off x="4941485" y="2929986"/>
            <a:ext cx="599107" cy="599107"/>
          </a:xfrm>
          <a:prstGeom prst="ellipse">
            <a:avLst/>
          </a:prstGeom>
          <a:noFill/>
          <a:ln w="57150">
            <a:solidFill>
              <a:srgbClr val="849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F7786D-FEBB-F845-9B18-1D6310EE735B}"/>
              </a:ext>
            </a:extLst>
          </p:cNvPr>
          <p:cNvSpPr/>
          <p:nvPr/>
        </p:nvSpPr>
        <p:spPr>
          <a:xfrm>
            <a:off x="10615673" y="3670114"/>
            <a:ext cx="572213" cy="572213"/>
          </a:xfrm>
          <a:prstGeom prst="ellipse">
            <a:avLst/>
          </a:prstGeom>
          <a:noFill/>
          <a:ln w="57150">
            <a:solidFill>
              <a:srgbClr val="849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56BF9C-A9F0-DAB7-FEAD-03EE0D68E6D9}"/>
              </a:ext>
            </a:extLst>
          </p:cNvPr>
          <p:cNvSpPr/>
          <p:nvPr/>
        </p:nvSpPr>
        <p:spPr>
          <a:xfrm>
            <a:off x="1914679" y="3229539"/>
            <a:ext cx="599107" cy="599107"/>
          </a:xfrm>
          <a:prstGeom prst="ellipse">
            <a:avLst/>
          </a:prstGeom>
          <a:noFill/>
          <a:ln w="57150">
            <a:solidFill>
              <a:srgbClr val="849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2B8C2E-2E43-B0C8-8336-47828BA27E00}"/>
              </a:ext>
            </a:extLst>
          </p:cNvPr>
          <p:cNvCxnSpPr/>
          <p:nvPr/>
        </p:nvCxnSpPr>
        <p:spPr>
          <a:xfrm>
            <a:off x="1037601" y="2778151"/>
            <a:ext cx="1667435" cy="0"/>
          </a:xfrm>
          <a:prstGeom prst="line">
            <a:avLst/>
          </a:prstGeom>
          <a:ln w="57150">
            <a:solidFill>
              <a:srgbClr val="8493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86EF47-52D0-6CD8-6DDD-F29BFD2004F0}"/>
              </a:ext>
            </a:extLst>
          </p:cNvPr>
          <p:cNvCxnSpPr>
            <a:cxnSpLocks/>
          </p:cNvCxnSpPr>
          <p:nvPr/>
        </p:nvCxnSpPr>
        <p:spPr>
          <a:xfrm>
            <a:off x="1223980" y="3194337"/>
            <a:ext cx="21841" cy="1010110"/>
          </a:xfrm>
          <a:prstGeom prst="line">
            <a:avLst/>
          </a:prstGeom>
          <a:ln w="57150">
            <a:solidFill>
              <a:srgbClr val="8493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26527ED9-5BDD-1764-2E45-7170DC34AA19}"/>
              </a:ext>
            </a:extLst>
          </p:cNvPr>
          <p:cNvSpPr/>
          <p:nvPr/>
        </p:nvSpPr>
        <p:spPr>
          <a:xfrm>
            <a:off x="6950962" y="2357773"/>
            <a:ext cx="572213" cy="572213"/>
          </a:xfrm>
          <a:prstGeom prst="ellipse">
            <a:avLst/>
          </a:prstGeom>
          <a:noFill/>
          <a:ln w="57150">
            <a:solidFill>
              <a:srgbClr val="849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8858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CA67EB-DF13-5760-5714-B364C8BD57BC}"/>
              </a:ext>
            </a:extLst>
          </p:cNvPr>
          <p:cNvSpPr txBox="1"/>
          <p:nvPr/>
        </p:nvSpPr>
        <p:spPr>
          <a:xfrm>
            <a:off x="1437073" y="288725"/>
            <a:ext cx="3132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dirty="0">
                <a:solidFill>
                  <a:srgbClr val="849324"/>
                </a:solidFill>
                <a:latin typeface="Montserrat ExtraBold" panose="00000900000000000000" pitchFamily="50" charset="0"/>
              </a:rPr>
              <a:t>Discussion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1E3E7B-F09A-F002-1608-60AB3DFF6D9E}"/>
              </a:ext>
            </a:extLst>
          </p:cNvPr>
          <p:cNvSpPr/>
          <p:nvPr/>
        </p:nvSpPr>
        <p:spPr>
          <a:xfrm>
            <a:off x="721081" y="6372681"/>
            <a:ext cx="3619843" cy="488428"/>
          </a:xfrm>
          <a:prstGeom prst="rect">
            <a:avLst/>
          </a:prstGeom>
          <a:solidFill>
            <a:srgbClr val="849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CD962-6282-1B66-DE8F-6CC5B204955B}"/>
              </a:ext>
            </a:extLst>
          </p:cNvPr>
          <p:cNvSpPr/>
          <p:nvPr/>
        </p:nvSpPr>
        <p:spPr>
          <a:xfrm>
            <a:off x="721081" y="0"/>
            <a:ext cx="715992" cy="1285336"/>
          </a:xfrm>
          <a:prstGeom prst="rect">
            <a:avLst/>
          </a:prstGeom>
          <a:solidFill>
            <a:srgbClr val="437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EA665-BBD7-CFBF-9D3B-8E958C214932}"/>
              </a:ext>
            </a:extLst>
          </p:cNvPr>
          <p:cNvSpPr txBox="1"/>
          <p:nvPr/>
        </p:nvSpPr>
        <p:spPr>
          <a:xfrm>
            <a:off x="1437073" y="933225"/>
            <a:ext cx="6322510" cy="418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kern="1400" dirty="0">
                <a:solidFill>
                  <a:srgbClr val="437F97"/>
                </a:solidFill>
                <a:latin typeface="Montserrat" panose="00000800000000000000" pitchFamily="50" charset="0"/>
              </a:rPr>
              <a:t>Sub heading on 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024430-5EFB-9A5E-9A2D-510F6504658C}"/>
              </a:ext>
            </a:extLst>
          </p:cNvPr>
          <p:cNvSpPr txBox="1"/>
          <p:nvPr/>
        </p:nvSpPr>
        <p:spPr>
          <a:xfrm>
            <a:off x="5302225" y="1737248"/>
            <a:ext cx="5894375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Lorem ipsum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dolor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sit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amet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consectetur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adipiscing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elit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Vestibulum auctor,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velit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vitae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mattis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lobortis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, ex nisi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varius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sem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eget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tincidunt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risus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odio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a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lectus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Cras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venenatis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odio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nec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arcu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ornare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aliquam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</a:t>
            </a:r>
          </a:p>
          <a:p>
            <a:endParaRPr lang="en-GB" sz="1400" dirty="0">
              <a:solidFill>
                <a:srgbClr val="01295F"/>
              </a:solidFill>
              <a:latin typeface="Montserrat" panose="02000505000000020004" pitchFamily="2" charset="0"/>
            </a:endParaRPr>
          </a:p>
          <a:p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Phasellus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interdum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arcu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at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justo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pretium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aliquet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Integer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eu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bibendum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velit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Integer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ut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enim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turpis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Praesent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eget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sapien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ac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quam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tincidunt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interdum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Proin ipsum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nulla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facilisis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sed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neque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sagittis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eleifend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volutpat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turpis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</a:t>
            </a:r>
          </a:p>
          <a:p>
            <a:endParaRPr lang="en-GB" sz="1400" dirty="0">
              <a:solidFill>
                <a:srgbClr val="01295F"/>
              </a:solidFill>
              <a:latin typeface="Montserrat" panose="02000505000000020004" pitchFamily="2" charset="0"/>
            </a:endParaRPr>
          </a:p>
          <a:p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Phasellus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interdum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arcu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at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justo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pretium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aliquet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Integer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eu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bibendum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velit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Integer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ut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enim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turpis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Praesent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eget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sapien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ac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quam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tincidunt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interdum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Proin ipsum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nulla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facilisis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sed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neque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sagittis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eleifend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volutpat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turpis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</a:t>
            </a:r>
          </a:p>
          <a:p>
            <a:endParaRPr lang="en-GB" sz="1400" dirty="0">
              <a:solidFill>
                <a:srgbClr val="01295F"/>
              </a:solidFill>
              <a:latin typeface="Montserrat" panose="02000505000000020004" pitchFamily="2" charset="0"/>
            </a:endParaRPr>
          </a:p>
          <a:p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Phasellus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interdum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arcu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at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justo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pretium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aliquet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Integer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eu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bibendum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velit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Integer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ut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enim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turpis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Praesent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eget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sapien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ac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quam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tincidunt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interdum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 Proin ipsum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nulla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facilisis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sed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neque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sagittis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,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eleifend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volutpat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 </a:t>
            </a:r>
            <a:r>
              <a:rPr lang="en-GB" sz="1400" dirty="0" err="1">
                <a:solidFill>
                  <a:srgbClr val="01295F"/>
                </a:solidFill>
                <a:latin typeface="Montserrat" panose="02000505000000020004" pitchFamily="2" charset="0"/>
              </a:rPr>
              <a:t>turpis</a:t>
            </a:r>
            <a:r>
              <a:rPr lang="en-GB" sz="1400" dirty="0">
                <a:solidFill>
                  <a:srgbClr val="01295F"/>
                </a:solidFill>
                <a:latin typeface="Montserrat" panose="02000505000000020004" pitchFamily="2" charset="0"/>
              </a:rPr>
              <a:t>.</a:t>
            </a:r>
          </a:p>
        </p:txBody>
      </p:sp>
      <p:pic>
        <p:nvPicPr>
          <p:cNvPr id="11" name="Picture 10" descr="A person holding a bag with writing on it&#10;&#10;Description automatically generated with low confidence">
            <a:extLst>
              <a:ext uri="{FF2B5EF4-FFF2-40B4-BE49-F238E27FC236}">
                <a16:creationId xmlns:a16="http://schemas.microsoft.com/office/drawing/2014/main" id="{B1AB193C-F92A-F4F3-E42D-3D92AAF6F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" b="8632"/>
          <a:stretch/>
        </p:blipFill>
        <p:spPr>
          <a:xfrm>
            <a:off x="721080" y="4156391"/>
            <a:ext cx="3585411" cy="1952963"/>
          </a:xfrm>
          <a:prstGeom prst="rect">
            <a:avLst/>
          </a:prstGeom>
        </p:spPr>
      </p:pic>
      <p:pic>
        <p:nvPicPr>
          <p:cNvPr id="4" name="Picture 3" descr="A picture containing person, light, close, glass&#10;&#10;Description automatically generated">
            <a:extLst>
              <a:ext uri="{FF2B5EF4-FFF2-40B4-BE49-F238E27FC236}">
                <a16:creationId xmlns:a16="http://schemas.microsoft.com/office/drawing/2014/main" id="{C8AFAE29-5D4E-7C53-28EB-9FEAC5BED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7" b="13651"/>
          <a:stretch/>
        </p:blipFill>
        <p:spPr>
          <a:xfrm>
            <a:off x="721080" y="1785309"/>
            <a:ext cx="3585411" cy="1871108"/>
          </a:xfrm>
          <a:prstGeom prst="rect">
            <a:avLst/>
          </a:prstGeom>
        </p:spPr>
      </p:pic>
      <p:pic>
        <p:nvPicPr>
          <p:cNvPr id="8" name="Picture 7" descr="A picture containing table, indoor, person&#10;&#10;Description automatically generated">
            <a:extLst>
              <a:ext uri="{FF2B5EF4-FFF2-40B4-BE49-F238E27FC236}">
                <a16:creationId xmlns:a16="http://schemas.microsoft.com/office/drawing/2014/main" id="{659198EC-1574-1F72-98D4-69EDAA1505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1"/>
          <a:stretch/>
        </p:blipFill>
        <p:spPr>
          <a:xfrm>
            <a:off x="721080" y="4156390"/>
            <a:ext cx="3619844" cy="19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87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A7C491-5EEC-BF46-86A6-DA93F274E2D0}"/>
              </a:ext>
            </a:extLst>
          </p:cNvPr>
          <p:cNvSpPr/>
          <p:nvPr/>
        </p:nvSpPr>
        <p:spPr>
          <a:xfrm>
            <a:off x="721080" y="4249271"/>
            <a:ext cx="5921701" cy="1285336"/>
          </a:xfrm>
          <a:prstGeom prst="rect">
            <a:avLst/>
          </a:prstGeom>
          <a:solidFill>
            <a:srgbClr val="437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135E2D-C135-5AFD-F2D4-25CE7C63F882}"/>
              </a:ext>
            </a:extLst>
          </p:cNvPr>
          <p:cNvSpPr/>
          <p:nvPr/>
        </p:nvSpPr>
        <p:spPr>
          <a:xfrm>
            <a:off x="6978446" y="1812156"/>
            <a:ext cx="4819108" cy="1781625"/>
          </a:xfrm>
          <a:prstGeom prst="rect">
            <a:avLst/>
          </a:prstGeom>
          <a:solidFill>
            <a:srgbClr val="849324"/>
          </a:solidFill>
          <a:ln>
            <a:solidFill>
              <a:srgbClr val="849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CA67EB-DF13-5760-5714-B364C8BD57BC}"/>
              </a:ext>
            </a:extLst>
          </p:cNvPr>
          <p:cNvSpPr txBox="1"/>
          <p:nvPr/>
        </p:nvSpPr>
        <p:spPr>
          <a:xfrm>
            <a:off x="1437073" y="288725"/>
            <a:ext cx="32255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dirty="0">
                <a:solidFill>
                  <a:srgbClr val="849324"/>
                </a:solidFill>
                <a:latin typeface="Montserrat ExtraBold" panose="00000900000000000000" pitchFamily="50" charset="0"/>
              </a:rPr>
              <a:t>Conclusion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1E3E7B-F09A-F002-1608-60AB3DFF6D9E}"/>
              </a:ext>
            </a:extLst>
          </p:cNvPr>
          <p:cNvSpPr/>
          <p:nvPr/>
        </p:nvSpPr>
        <p:spPr>
          <a:xfrm>
            <a:off x="721081" y="6372681"/>
            <a:ext cx="3585411" cy="488428"/>
          </a:xfrm>
          <a:prstGeom prst="rect">
            <a:avLst/>
          </a:prstGeom>
          <a:solidFill>
            <a:srgbClr val="849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7CD962-6282-1B66-DE8F-6CC5B204955B}"/>
              </a:ext>
            </a:extLst>
          </p:cNvPr>
          <p:cNvSpPr/>
          <p:nvPr/>
        </p:nvSpPr>
        <p:spPr>
          <a:xfrm>
            <a:off x="721081" y="0"/>
            <a:ext cx="715992" cy="1285336"/>
          </a:xfrm>
          <a:prstGeom prst="rect">
            <a:avLst/>
          </a:prstGeom>
          <a:solidFill>
            <a:srgbClr val="437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EA665-BBD7-CFBF-9D3B-8E958C214932}"/>
              </a:ext>
            </a:extLst>
          </p:cNvPr>
          <p:cNvSpPr txBox="1"/>
          <p:nvPr/>
        </p:nvSpPr>
        <p:spPr>
          <a:xfrm>
            <a:off x="1437073" y="933225"/>
            <a:ext cx="632251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000" kern="1400" dirty="0">
                <a:ln>
                  <a:noFill/>
                </a:ln>
                <a:solidFill>
                  <a:srgbClr val="437F97"/>
                </a:solidFill>
                <a:effectLst/>
                <a:latin typeface="Montserrat" panose="00000800000000000000" pitchFamily="50" charset="0"/>
              </a:rPr>
              <a:t>Sub heading for conclusions </a:t>
            </a:r>
            <a:endParaRPr lang="en-GB" sz="1050" kern="1400" dirty="0">
              <a:ln>
                <a:noFill/>
              </a:ln>
              <a:solidFill>
                <a:srgbClr val="437F97"/>
              </a:solidFill>
              <a:effectLst/>
              <a:latin typeface="Franklin Gothic Book" panose="020B05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79900-271B-63BA-7523-D6C80058E0B6}"/>
              </a:ext>
            </a:extLst>
          </p:cNvPr>
          <p:cNvSpPr txBox="1"/>
          <p:nvPr/>
        </p:nvSpPr>
        <p:spPr>
          <a:xfrm>
            <a:off x="721081" y="1812156"/>
            <a:ext cx="592170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Montserrat" panose="02000505000000020004" pitchFamily="2" charset="0"/>
              </a:rPr>
              <a:t>Lorem ipsum </a:t>
            </a:r>
            <a:r>
              <a:rPr lang="en-GB" sz="1400" b="1" dirty="0" err="1">
                <a:latin typeface="Montserrat" panose="02000505000000020004" pitchFamily="2" charset="0"/>
              </a:rPr>
              <a:t>dolor</a:t>
            </a:r>
            <a:r>
              <a:rPr lang="en-GB" sz="1400" b="1" dirty="0">
                <a:latin typeface="Montserrat" panose="02000505000000020004" pitchFamily="2" charset="0"/>
              </a:rPr>
              <a:t> sit </a:t>
            </a:r>
            <a:r>
              <a:rPr lang="en-GB" sz="1400" b="1" dirty="0" err="1">
                <a:latin typeface="Montserrat" panose="02000505000000020004" pitchFamily="2" charset="0"/>
              </a:rPr>
              <a:t>amet</a:t>
            </a:r>
            <a:r>
              <a:rPr lang="en-GB" sz="1400" b="1" dirty="0">
                <a:latin typeface="Montserrat" panose="02000505000000020004" pitchFamily="2" charset="0"/>
              </a:rPr>
              <a:t>, </a:t>
            </a:r>
            <a:r>
              <a:rPr lang="en-GB" sz="1400" b="1" dirty="0" err="1">
                <a:latin typeface="Montserrat" panose="02000505000000020004" pitchFamily="2" charset="0"/>
              </a:rPr>
              <a:t>consectetur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adipiscing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elit</a:t>
            </a:r>
            <a:r>
              <a:rPr lang="en-GB" sz="1400" b="1" dirty="0">
                <a:latin typeface="Montserrat" panose="02000505000000020004" pitchFamily="2" charset="0"/>
              </a:rPr>
              <a:t>. </a:t>
            </a:r>
          </a:p>
          <a:p>
            <a:endParaRPr lang="en-GB" sz="1400" b="1" dirty="0">
              <a:latin typeface="Montserrat" panose="0200050500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GB" sz="1400" b="1" dirty="0">
                <a:latin typeface="Montserrat" panose="02000505000000020004" pitchFamily="2" charset="0"/>
              </a:rPr>
              <a:t>Vestibulum auctor, </a:t>
            </a:r>
            <a:r>
              <a:rPr lang="en-GB" sz="1400" b="1" dirty="0" err="1">
                <a:latin typeface="Montserrat" panose="02000505000000020004" pitchFamily="2" charset="0"/>
              </a:rPr>
              <a:t>velit</a:t>
            </a:r>
            <a:r>
              <a:rPr lang="en-GB" sz="1400" b="1" dirty="0">
                <a:latin typeface="Montserrat" panose="02000505000000020004" pitchFamily="2" charset="0"/>
              </a:rPr>
              <a:t> vitae </a:t>
            </a:r>
            <a:r>
              <a:rPr lang="en-GB" sz="1400" b="1" dirty="0" err="1">
                <a:latin typeface="Montserrat" panose="02000505000000020004" pitchFamily="2" charset="0"/>
              </a:rPr>
              <a:t>mattis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lobortis</a:t>
            </a:r>
            <a:r>
              <a:rPr lang="en-GB" sz="1400" b="1" dirty="0">
                <a:latin typeface="Montserrat" panose="02000505000000020004" pitchFamily="2" charset="0"/>
              </a:rPr>
              <a:t>, ex nisi </a:t>
            </a:r>
            <a:r>
              <a:rPr lang="en-GB" sz="1400" b="1" dirty="0" err="1">
                <a:latin typeface="Montserrat" panose="02000505000000020004" pitchFamily="2" charset="0"/>
              </a:rPr>
              <a:t>varius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sem</a:t>
            </a:r>
            <a:r>
              <a:rPr lang="en-GB" sz="1400" b="1" dirty="0">
                <a:latin typeface="Montserrat" panose="02000505000000020004" pitchFamily="2" charset="0"/>
              </a:rPr>
              <a:t>, </a:t>
            </a:r>
            <a:r>
              <a:rPr lang="en-GB" sz="1400" b="1" dirty="0" err="1">
                <a:latin typeface="Montserrat" panose="02000505000000020004" pitchFamily="2" charset="0"/>
              </a:rPr>
              <a:t>eget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tincidunt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risus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odio</a:t>
            </a:r>
            <a:r>
              <a:rPr lang="en-GB" sz="1400" b="1" dirty="0">
                <a:latin typeface="Montserrat" panose="02000505000000020004" pitchFamily="2" charset="0"/>
              </a:rPr>
              <a:t> a </a:t>
            </a:r>
            <a:r>
              <a:rPr lang="en-GB" sz="1400" b="1" dirty="0" err="1">
                <a:latin typeface="Montserrat" panose="02000505000000020004" pitchFamily="2" charset="0"/>
              </a:rPr>
              <a:t>lectus</a:t>
            </a:r>
            <a:r>
              <a:rPr lang="en-GB" sz="1400" b="1" dirty="0">
                <a:latin typeface="Montserrat" panose="02000505000000020004" pitchFamily="2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GB" sz="1400" b="1" dirty="0">
                <a:latin typeface="Montserrat" panose="02000505000000020004" pitchFamily="2" charset="0"/>
              </a:rPr>
              <a:t>Cras </a:t>
            </a:r>
            <a:r>
              <a:rPr lang="en-GB" sz="1400" b="1" dirty="0" err="1">
                <a:latin typeface="Montserrat" panose="02000505000000020004" pitchFamily="2" charset="0"/>
              </a:rPr>
              <a:t>venenatis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odio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nec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arcu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ornare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aliquam</a:t>
            </a:r>
            <a:r>
              <a:rPr lang="en-GB" sz="1400" b="1" dirty="0">
                <a:latin typeface="Montserrat" panose="02000505000000020004" pitchFamily="2" charset="0"/>
              </a:rPr>
              <a:t>. </a:t>
            </a:r>
          </a:p>
          <a:p>
            <a:endParaRPr lang="en-GB" sz="1400" b="1" dirty="0">
              <a:latin typeface="Montserrat" panose="02000505000000020004" pitchFamily="2" charset="0"/>
            </a:endParaRPr>
          </a:p>
          <a:p>
            <a:r>
              <a:rPr lang="en-GB" sz="1400" b="1" dirty="0" err="1">
                <a:latin typeface="Montserrat" panose="02000505000000020004" pitchFamily="2" charset="0"/>
              </a:rPr>
              <a:t>Phasellus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interdum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arcu</a:t>
            </a:r>
            <a:r>
              <a:rPr lang="en-GB" sz="1400" b="1" dirty="0">
                <a:latin typeface="Montserrat" panose="02000505000000020004" pitchFamily="2" charset="0"/>
              </a:rPr>
              <a:t> at </a:t>
            </a:r>
            <a:r>
              <a:rPr lang="en-GB" sz="1400" b="1" dirty="0" err="1">
                <a:latin typeface="Montserrat" panose="02000505000000020004" pitchFamily="2" charset="0"/>
              </a:rPr>
              <a:t>justo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pretium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aliquet</a:t>
            </a:r>
            <a:r>
              <a:rPr lang="en-GB" sz="1400" b="1" dirty="0">
                <a:latin typeface="Montserrat" panose="02000505000000020004" pitchFamily="2" charset="0"/>
              </a:rPr>
              <a:t>. Integer </a:t>
            </a:r>
            <a:r>
              <a:rPr lang="en-GB" sz="1400" b="1" dirty="0" err="1">
                <a:latin typeface="Montserrat" panose="02000505000000020004" pitchFamily="2" charset="0"/>
              </a:rPr>
              <a:t>eu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bibendum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velit</a:t>
            </a:r>
            <a:r>
              <a:rPr lang="en-GB" sz="1400" b="1" dirty="0">
                <a:latin typeface="Montserrat" panose="02000505000000020004" pitchFamily="2" charset="0"/>
              </a:rPr>
              <a:t>. Integer </a:t>
            </a:r>
            <a:r>
              <a:rPr lang="en-GB" sz="1400" b="1" dirty="0" err="1">
                <a:latin typeface="Montserrat" panose="02000505000000020004" pitchFamily="2" charset="0"/>
              </a:rPr>
              <a:t>ut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enim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turpis</a:t>
            </a:r>
            <a:r>
              <a:rPr lang="en-GB" sz="1400" b="1" dirty="0">
                <a:latin typeface="Montserrat" panose="02000505000000020004" pitchFamily="2" charset="0"/>
              </a:rPr>
              <a:t>. </a:t>
            </a:r>
            <a:r>
              <a:rPr lang="en-GB" sz="1400" b="1" dirty="0" err="1">
                <a:latin typeface="Montserrat" panose="02000505000000020004" pitchFamily="2" charset="0"/>
              </a:rPr>
              <a:t>Praesent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eget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sapien</a:t>
            </a:r>
            <a:r>
              <a:rPr lang="en-GB" sz="1400" b="1" dirty="0">
                <a:latin typeface="Montserrat" panose="02000505000000020004" pitchFamily="2" charset="0"/>
              </a:rPr>
              <a:t> ac </a:t>
            </a:r>
            <a:r>
              <a:rPr lang="en-GB" sz="1400" b="1" dirty="0" err="1">
                <a:latin typeface="Montserrat" panose="02000505000000020004" pitchFamily="2" charset="0"/>
              </a:rPr>
              <a:t>quam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tincidunt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interdum</a:t>
            </a:r>
            <a:r>
              <a:rPr lang="en-GB" sz="1400" b="1" dirty="0">
                <a:latin typeface="Montserrat" panose="02000505000000020004" pitchFamily="2" charset="0"/>
              </a:rPr>
              <a:t>. Proin ipsum </a:t>
            </a:r>
            <a:r>
              <a:rPr lang="en-GB" sz="1400" b="1" dirty="0" err="1">
                <a:latin typeface="Montserrat" panose="02000505000000020004" pitchFamily="2" charset="0"/>
              </a:rPr>
              <a:t>nulla</a:t>
            </a:r>
            <a:r>
              <a:rPr lang="en-GB" sz="1400" b="1" dirty="0">
                <a:latin typeface="Montserrat" panose="02000505000000020004" pitchFamily="2" charset="0"/>
              </a:rPr>
              <a:t>, </a:t>
            </a:r>
            <a:r>
              <a:rPr lang="en-GB" sz="1400" b="1" dirty="0" err="1">
                <a:latin typeface="Montserrat" panose="02000505000000020004" pitchFamily="2" charset="0"/>
              </a:rPr>
              <a:t>facilisis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sed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neque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sagittis</a:t>
            </a:r>
            <a:r>
              <a:rPr lang="en-GB" sz="1400" b="1" dirty="0">
                <a:latin typeface="Montserrat" panose="02000505000000020004" pitchFamily="2" charset="0"/>
              </a:rPr>
              <a:t>, </a:t>
            </a:r>
            <a:r>
              <a:rPr lang="en-GB" sz="1400" b="1" dirty="0" err="1">
                <a:latin typeface="Montserrat" panose="02000505000000020004" pitchFamily="2" charset="0"/>
              </a:rPr>
              <a:t>eleifend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volutpat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turpis</a:t>
            </a:r>
            <a:r>
              <a:rPr lang="en-GB" sz="1400" b="1" dirty="0">
                <a:latin typeface="Montserrat" panose="02000505000000020004" pitchFamily="2" charset="0"/>
              </a:rPr>
              <a:t>.</a:t>
            </a:r>
          </a:p>
          <a:p>
            <a:endParaRPr lang="en-GB" sz="1400" dirty="0">
              <a:latin typeface="Montserrat" panose="02000505000000020004" pitchFamily="2" charset="0"/>
            </a:endParaRPr>
          </a:p>
          <a:p>
            <a:endParaRPr lang="en-GB" sz="1400" dirty="0">
              <a:latin typeface="Montserrat" panose="02000505000000020004" pitchFamily="2" charset="0"/>
            </a:endParaRPr>
          </a:p>
          <a:p>
            <a:r>
              <a:rPr lang="en-GB" sz="1400" b="1" dirty="0" err="1">
                <a:latin typeface="Montserrat" panose="02000505000000020004" pitchFamily="2" charset="0"/>
              </a:rPr>
              <a:t>Phasellus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interdum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arcu</a:t>
            </a:r>
            <a:r>
              <a:rPr lang="en-GB" sz="1400" b="1" dirty="0">
                <a:latin typeface="Montserrat" panose="02000505000000020004" pitchFamily="2" charset="0"/>
              </a:rPr>
              <a:t> at </a:t>
            </a:r>
            <a:r>
              <a:rPr lang="en-GB" sz="1400" b="1" dirty="0" err="1">
                <a:latin typeface="Montserrat" panose="02000505000000020004" pitchFamily="2" charset="0"/>
              </a:rPr>
              <a:t>justo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pretium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aliquet</a:t>
            </a:r>
            <a:r>
              <a:rPr lang="en-GB" sz="1400" b="1" dirty="0">
                <a:latin typeface="Montserrat" panose="02000505000000020004" pitchFamily="2" charset="0"/>
              </a:rPr>
              <a:t>. Integer </a:t>
            </a:r>
            <a:r>
              <a:rPr lang="en-GB" sz="1400" b="1" dirty="0" err="1">
                <a:latin typeface="Montserrat" panose="02000505000000020004" pitchFamily="2" charset="0"/>
              </a:rPr>
              <a:t>eu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bibendum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velit</a:t>
            </a:r>
            <a:r>
              <a:rPr lang="en-GB" sz="1400" b="1" dirty="0">
                <a:latin typeface="Montserrat" panose="02000505000000020004" pitchFamily="2" charset="0"/>
              </a:rPr>
              <a:t>. Integer </a:t>
            </a:r>
            <a:r>
              <a:rPr lang="en-GB" sz="1400" b="1" dirty="0" err="1">
                <a:latin typeface="Montserrat" panose="02000505000000020004" pitchFamily="2" charset="0"/>
              </a:rPr>
              <a:t>ut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enim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turpis</a:t>
            </a:r>
            <a:r>
              <a:rPr lang="en-GB" sz="1400" b="1" dirty="0">
                <a:latin typeface="Montserrat" panose="02000505000000020004" pitchFamily="2" charset="0"/>
              </a:rPr>
              <a:t>. </a:t>
            </a:r>
            <a:r>
              <a:rPr lang="en-GB" sz="1400" b="1" dirty="0" err="1">
                <a:latin typeface="Montserrat" panose="02000505000000020004" pitchFamily="2" charset="0"/>
              </a:rPr>
              <a:t>Praesent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eget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sapien</a:t>
            </a:r>
            <a:r>
              <a:rPr lang="en-GB" sz="1400" b="1" dirty="0">
                <a:latin typeface="Montserrat" panose="02000505000000020004" pitchFamily="2" charset="0"/>
              </a:rPr>
              <a:t> ac </a:t>
            </a:r>
            <a:r>
              <a:rPr lang="en-GB" sz="1400" b="1" dirty="0" err="1">
                <a:latin typeface="Montserrat" panose="02000505000000020004" pitchFamily="2" charset="0"/>
              </a:rPr>
              <a:t>quam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tincidunt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interdum</a:t>
            </a:r>
            <a:r>
              <a:rPr lang="en-GB" sz="1400" b="1" dirty="0">
                <a:latin typeface="Montserrat" panose="02000505000000020004" pitchFamily="2" charset="0"/>
              </a:rPr>
              <a:t>. Proin ipsum </a:t>
            </a:r>
            <a:r>
              <a:rPr lang="en-GB" sz="1400" b="1" dirty="0" err="1">
                <a:latin typeface="Montserrat" panose="02000505000000020004" pitchFamily="2" charset="0"/>
              </a:rPr>
              <a:t>nulla</a:t>
            </a:r>
            <a:r>
              <a:rPr lang="en-GB" sz="1400" b="1" dirty="0">
                <a:latin typeface="Montserrat" panose="02000505000000020004" pitchFamily="2" charset="0"/>
              </a:rPr>
              <a:t>, </a:t>
            </a:r>
            <a:r>
              <a:rPr lang="en-GB" sz="1400" b="1" dirty="0" err="1">
                <a:latin typeface="Montserrat" panose="02000505000000020004" pitchFamily="2" charset="0"/>
              </a:rPr>
              <a:t>facilisis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sed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neque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sagittis</a:t>
            </a:r>
            <a:r>
              <a:rPr lang="en-GB" sz="1400" b="1" dirty="0">
                <a:latin typeface="Montserrat" panose="02000505000000020004" pitchFamily="2" charset="0"/>
              </a:rPr>
              <a:t>, </a:t>
            </a:r>
            <a:r>
              <a:rPr lang="en-GB" sz="1400" b="1" dirty="0" err="1">
                <a:latin typeface="Montserrat" panose="02000505000000020004" pitchFamily="2" charset="0"/>
              </a:rPr>
              <a:t>eleifend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volutpat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turpis</a:t>
            </a:r>
            <a:r>
              <a:rPr lang="en-GB" sz="1400" b="1" dirty="0">
                <a:latin typeface="Montserrat" panose="02000505000000020004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494AA-B6ED-AECA-A417-475B2A9664D6}"/>
              </a:ext>
            </a:extLst>
          </p:cNvPr>
          <p:cNvSpPr txBox="1"/>
          <p:nvPr/>
        </p:nvSpPr>
        <p:spPr>
          <a:xfrm>
            <a:off x="7077057" y="1993343"/>
            <a:ext cx="481910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 err="1">
                <a:latin typeface="Montserrat" panose="02000505000000020004" pitchFamily="2" charset="0"/>
              </a:rPr>
              <a:t>Phasellus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interdum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arcu</a:t>
            </a:r>
            <a:r>
              <a:rPr lang="en-GB" sz="1400" b="1" dirty="0">
                <a:latin typeface="Montserrat" panose="02000505000000020004" pitchFamily="2" charset="0"/>
              </a:rPr>
              <a:t> at </a:t>
            </a:r>
            <a:r>
              <a:rPr lang="en-GB" sz="1400" b="1" dirty="0" err="1">
                <a:latin typeface="Montserrat" panose="02000505000000020004" pitchFamily="2" charset="0"/>
              </a:rPr>
              <a:t>justo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pretium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aliquet</a:t>
            </a:r>
            <a:r>
              <a:rPr lang="en-GB" sz="1400" b="1" dirty="0">
                <a:latin typeface="Montserrat" panose="02000505000000020004" pitchFamily="2" charset="0"/>
              </a:rPr>
              <a:t>. Integer </a:t>
            </a:r>
            <a:r>
              <a:rPr lang="en-GB" sz="1400" b="1" dirty="0" err="1">
                <a:latin typeface="Montserrat" panose="02000505000000020004" pitchFamily="2" charset="0"/>
              </a:rPr>
              <a:t>eu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bibendum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velit</a:t>
            </a:r>
            <a:r>
              <a:rPr lang="en-GB" sz="1400" b="1" dirty="0">
                <a:latin typeface="Montserrat" panose="02000505000000020004" pitchFamily="2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GB" sz="1400" b="1" dirty="0">
                <a:latin typeface="Montserrat" panose="02000505000000020004" pitchFamily="2" charset="0"/>
              </a:rPr>
              <a:t>Integer </a:t>
            </a:r>
            <a:r>
              <a:rPr lang="en-GB" sz="1400" b="1" dirty="0" err="1">
                <a:latin typeface="Montserrat" panose="02000505000000020004" pitchFamily="2" charset="0"/>
              </a:rPr>
              <a:t>ut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enim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turpis</a:t>
            </a:r>
            <a:r>
              <a:rPr lang="en-GB" sz="1400" b="1" dirty="0">
                <a:latin typeface="Montserrat" panose="02000505000000020004" pitchFamily="2" charset="0"/>
              </a:rPr>
              <a:t>. </a:t>
            </a:r>
            <a:r>
              <a:rPr lang="en-GB" sz="1400" b="1" dirty="0" err="1">
                <a:latin typeface="Montserrat" panose="02000505000000020004" pitchFamily="2" charset="0"/>
              </a:rPr>
              <a:t>Praesent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eget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sapien</a:t>
            </a:r>
            <a:r>
              <a:rPr lang="en-GB" sz="1400" b="1" dirty="0">
                <a:latin typeface="Montserrat" panose="02000505000000020004" pitchFamily="2" charset="0"/>
              </a:rPr>
              <a:t> ac </a:t>
            </a:r>
            <a:r>
              <a:rPr lang="en-GB" sz="1400" b="1" dirty="0" err="1">
                <a:latin typeface="Montserrat" panose="02000505000000020004" pitchFamily="2" charset="0"/>
              </a:rPr>
              <a:t>quam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tincidunt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interdum</a:t>
            </a:r>
            <a:r>
              <a:rPr lang="en-GB" sz="1400" b="1" dirty="0">
                <a:latin typeface="Montserrat" panose="02000505000000020004" pitchFamily="2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GB" sz="1400" b="1" dirty="0">
                <a:latin typeface="Montserrat" panose="02000505000000020004" pitchFamily="2" charset="0"/>
              </a:rPr>
              <a:t>Proin ipsum </a:t>
            </a:r>
            <a:r>
              <a:rPr lang="en-GB" sz="1400" b="1" dirty="0" err="1">
                <a:latin typeface="Montserrat" panose="02000505000000020004" pitchFamily="2" charset="0"/>
              </a:rPr>
              <a:t>nulla</a:t>
            </a:r>
            <a:r>
              <a:rPr lang="en-GB" sz="1400" b="1" dirty="0">
                <a:latin typeface="Montserrat" panose="02000505000000020004" pitchFamily="2" charset="0"/>
              </a:rPr>
              <a:t>, </a:t>
            </a:r>
            <a:r>
              <a:rPr lang="en-GB" sz="1400" b="1" dirty="0" err="1">
                <a:latin typeface="Montserrat" panose="02000505000000020004" pitchFamily="2" charset="0"/>
              </a:rPr>
              <a:t>facilisis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sed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neque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sagittis</a:t>
            </a:r>
            <a:r>
              <a:rPr lang="en-GB" sz="1400" b="1" dirty="0">
                <a:latin typeface="Montserrat" panose="02000505000000020004" pitchFamily="2" charset="0"/>
              </a:rPr>
              <a:t>, </a:t>
            </a:r>
            <a:r>
              <a:rPr lang="en-GB" sz="1400" b="1" dirty="0" err="1">
                <a:latin typeface="Montserrat" panose="02000505000000020004" pitchFamily="2" charset="0"/>
              </a:rPr>
              <a:t>eleifend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volutpat</a:t>
            </a:r>
            <a:r>
              <a:rPr lang="en-GB" sz="1400" b="1" dirty="0">
                <a:latin typeface="Montserrat" panose="02000505000000020004" pitchFamily="2" charset="0"/>
              </a:rPr>
              <a:t> </a:t>
            </a:r>
            <a:r>
              <a:rPr lang="en-GB" sz="1400" b="1" dirty="0" err="1">
                <a:latin typeface="Montserrat" panose="02000505000000020004" pitchFamily="2" charset="0"/>
              </a:rPr>
              <a:t>turpis</a:t>
            </a:r>
            <a:r>
              <a:rPr lang="en-GB" sz="1400" b="1" dirty="0">
                <a:latin typeface="Montserrat" panose="02000505000000020004" pitchFamily="2" charset="0"/>
              </a:rPr>
              <a:t>.</a:t>
            </a:r>
          </a:p>
          <a:p>
            <a:endParaRPr lang="en-GB" sz="1400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385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55dc02e-5745-4b14-88ce-aaee52db45a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E78D3A1A2E404FB6778914FFA26F2F" ma:contentTypeVersion="3" ma:contentTypeDescription="Create a new document." ma:contentTypeScope="" ma:versionID="1b722225892b966bd8a2c3df0d70edb8">
  <xsd:schema xmlns:xsd="http://www.w3.org/2001/XMLSchema" xmlns:xs="http://www.w3.org/2001/XMLSchema" xmlns:p="http://schemas.microsoft.com/office/2006/metadata/properties" xmlns:ns3="755dc02e-5745-4b14-88ce-aaee52db45a2" targetNamespace="http://schemas.microsoft.com/office/2006/metadata/properties" ma:root="true" ma:fieldsID="3844adc7dcb4b65de861a84d1b4ad765" ns3:_="">
    <xsd:import namespace="755dc02e-5745-4b14-88ce-aaee52db45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5dc02e-5745-4b14-88ce-aaee52db4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D232B5-6CB2-4AA0-B4D0-19283808BF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3B0817-DCC5-4D75-9786-7CF15699FAE5}">
  <ds:schemaRefs>
    <ds:schemaRef ds:uri="755dc02e-5745-4b14-88ce-aaee52db45a2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B5CD552-80A2-4D39-8EBB-56E46DCDDE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5dc02e-5745-4b14-88ce-aaee52db45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772</Words>
  <Application>Microsoft Office PowerPoint</Application>
  <PresentationFormat>Widescreen</PresentationFormat>
  <Paragraphs>70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Franklin Gothic Book</vt:lpstr>
      <vt:lpstr>Montserrat</vt:lpstr>
      <vt:lpstr>Montserrat ExtraBold</vt:lpstr>
      <vt:lpstr>Montserrat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Lynch</dc:creator>
  <cp:lastModifiedBy>EmmaJude Lyons</cp:lastModifiedBy>
  <cp:revision>11</cp:revision>
  <dcterms:created xsi:type="dcterms:W3CDTF">2022-12-14T12:10:31Z</dcterms:created>
  <dcterms:modified xsi:type="dcterms:W3CDTF">2023-01-09T12:06:15Z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0x01010073E78D3A1A2E404FB6778914FFA26F2F</vt:lpwstr>
  </property>
</Properties>
</file>