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B729-603B-4EB7-BCED-3ED716514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7B45F2-2F4D-7D32-514F-CACC37C1B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5482-AC6E-44DD-97D6-40DA9D1D844D}" type="datetimeFigureOut">
              <a:rPr lang="en-IE" smtClean="0"/>
              <a:t>02/08/2023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E43994-D236-C020-E63D-C8ED24E3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4306F-0EC9-25A6-0904-1B7A3ECC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00B-EB17-49AA-8BB2-D65549DE313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054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52AA6-21D0-2E0D-18A4-BCF1FBCDF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41C15-93A7-9F40-EED2-242F96EB7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1C66B-4812-F055-CDBC-26844E6598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75482-AC6E-44DD-97D6-40DA9D1D844D}" type="datetimeFigureOut">
              <a:rPr lang="en-IE" smtClean="0"/>
              <a:t>02/08/2023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F7A8D-48A8-C860-33F7-88E772C4F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FFB9A-93DB-AF80-0E88-028F84CB2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F700B-EB17-49AA-8BB2-D65549DE313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142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ECC3DD3A-6902-24C1-84C8-56886D5F9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47D86E-664B-EA7C-EAF5-DBDAB5B765A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52336AF-9790-5F8B-4B2A-92B8C5894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657429-A9FD-EB38-A661-436E5FBBA6F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7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BACD48F1-0201-B47E-9E0C-AF2FD24C5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21F764-A6E9-EB5E-1676-FD956CEB28F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65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EFCF6708-CA22-964C-3A09-D66C01D3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2576C4-01A5-0A7E-2BC3-DE001611A25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4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8995A6C6-790E-46D4-3962-187AE981C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75E2B0-CBE3-66B8-8C4D-2D394EA0834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92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EmmaJude Lyons</dc:creator>
  <cp:lastModifiedBy>EmmaJude Lyons</cp:lastModifiedBy>
  <cp:revision>1</cp:revision>
  <dcterms:created xsi:type="dcterms:W3CDTF">2023-08-02T17:54:08Z</dcterms:created>
  <dcterms:modified xsi:type="dcterms:W3CDTF">2023-08-02T17:54:08Z</dcterms:modified>
</cp:coreProperties>
</file>